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3.xml" ContentType="application/vnd.openxmlformats-officedocument.presentationml.tags+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4.xml" ContentType="application/vnd.openxmlformats-officedocument.presentationml.tags+xml"/>
  <Override PartName="/ppt/notesSlides/notesSlide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7.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Lst>
  <p:notesMasterIdLst>
    <p:notesMasterId r:id="rId32"/>
  </p:notesMasterIdLst>
  <p:handoutMasterIdLst>
    <p:handoutMasterId r:id="rId33"/>
  </p:handoutMasterIdLst>
  <p:sldIdLst>
    <p:sldId id="1595" r:id="rId6"/>
    <p:sldId id="1570" r:id="rId7"/>
    <p:sldId id="1597" r:id="rId8"/>
    <p:sldId id="1598" r:id="rId9"/>
    <p:sldId id="1599" r:id="rId10"/>
    <p:sldId id="1600" r:id="rId11"/>
    <p:sldId id="1601" r:id="rId12"/>
    <p:sldId id="1602" r:id="rId13"/>
    <p:sldId id="1626" r:id="rId14"/>
    <p:sldId id="1621" r:id="rId15"/>
    <p:sldId id="1609" r:id="rId16"/>
    <p:sldId id="1610" r:id="rId17"/>
    <p:sldId id="1627" r:id="rId18"/>
    <p:sldId id="1612" r:id="rId19"/>
    <p:sldId id="1613" r:id="rId20"/>
    <p:sldId id="1614" r:id="rId21"/>
    <p:sldId id="1615" r:id="rId22"/>
    <p:sldId id="1622" r:id="rId23"/>
    <p:sldId id="1623" r:id="rId24"/>
    <p:sldId id="1618" r:id="rId25"/>
    <p:sldId id="1617" r:id="rId26"/>
    <p:sldId id="1624" r:id="rId27"/>
    <p:sldId id="1625" r:id="rId28"/>
    <p:sldId id="1628" r:id="rId29"/>
    <p:sldId id="1592" r:id="rId30"/>
    <p:sldId id="1591" r:id="rId3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92136" autoAdjust="0"/>
  </p:normalViewPr>
  <p:slideViewPr>
    <p:cSldViewPr snapToGrid="0">
      <p:cViewPr varScale="1">
        <p:scale>
          <a:sx n="86" d="100"/>
          <a:sy n="86" d="100"/>
        </p:scale>
        <p:origin x="30" y="189"/>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s>
</file>

<file path=ppt/diagrams/_rels/data1.xml.rels><?xml version="1.0" encoding="UTF-8" standalone="yes"?>
<Relationships xmlns="http://schemas.openxmlformats.org/package/2006/relationships"><Relationship Id="rId1" Type="http://schemas.openxmlformats.org/officeDocument/2006/relationships/image" Target="../media/image25.png"/></Relationships>
</file>

<file path=ppt/diagrams/_rels/data10.xml.rels><?xml version="1.0" encoding="UTF-8" standalone="yes"?>
<Relationships xmlns="http://schemas.openxmlformats.org/package/2006/relationships"><Relationship Id="rId1" Type="http://schemas.openxmlformats.org/officeDocument/2006/relationships/image" Target="../media/image37.png"/></Relationships>
</file>

<file path=ppt/diagrams/_rels/data11.xml.rels><?xml version="1.0" encoding="UTF-8" standalone="yes"?>
<Relationships xmlns="http://schemas.openxmlformats.org/package/2006/relationships"><Relationship Id="rId1" Type="http://schemas.openxmlformats.org/officeDocument/2006/relationships/image" Target="../media/image38.png"/></Relationships>
</file>

<file path=ppt/diagrams/_rels/data12.xml.rels><?xml version="1.0" encoding="UTF-8" standalone="yes"?>
<Relationships xmlns="http://schemas.openxmlformats.org/package/2006/relationships"><Relationship Id="rId1" Type="http://schemas.openxmlformats.org/officeDocument/2006/relationships/image" Target="../media/image39.png"/></Relationships>
</file>

<file path=ppt/diagrams/_rels/data13.xml.rels><?xml version="1.0" encoding="UTF-8" standalone="yes"?>
<Relationships xmlns="http://schemas.openxmlformats.org/package/2006/relationships"><Relationship Id="rId1" Type="http://schemas.openxmlformats.org/officeDocument/2006/relationships/image" Target="../media/image25.png"/></Relationships>
</file>

<file path=ppt/diagrams/_rels/data14.xml.rels><?xml version="1.0" encoding="UTF-8" standalone="yes"?>
<Relationships xmlns="http://schemas.openxmlformats.org/package/2006/relationships"><Relationship Id="rId1" Type="http://schemas.openxmlformats.org/officeDocument/2006/relationships/image" Target="../media/image40.png"/></Relationships>
</file>

<file path=ppt/diagrams/_rels/data15.xml.rels><?xml version="1.0" encoding="UTF-8" standalone="yes"?>
<Relationships xmlns="http://schemas.openxmlformats.org/package/2006/relationships"><Relationship Id="rId1" Type="http://schemas.openxmlformats.org/officeDocument/2006/relationships/image" Target="../media/image38.png"/></Relationships>
</file>

<file path=ppt/diagrams/_rels/data16.xml.rels><?xml version="1.0" encoding="UTF-8" standalone="yes"?>
<Relationships xmlns="http://schemas.openxmlformats.org/package/2006/relationships"><Relationship Id="rId1" Type="http://schemas.openxmlformats.org/officeDocument/2006/relationships/image" Target="../media/image37.png"/></Relationships>
</file>

<file path=ppt/diagrams/_rels/data17.xml.rels><?xml version="1.0" encoding="UTF-8" standalone="yes"?>
<Relationships xmlns="http://schemas.openxmlformats.org/package/2006/relationships"><Relationship Id="rId1" Type="http://schemas.openxmlformats.org/officeDocument/2006/relationships/image" Target="../media/image39.png"/></Relationships>
</file>

<file path=ppt/diagrams/_rels/data18.xml.rels><?xml version="1.0" encoding="UTF-8" standalone="yes"?>
<Relationships xmlns="http://schemas.openxmlformats.org/package/2006/relationships"><Relationship Id="rId1" Type="http://schemas.openxmlformats.org/officeDocument/2006/relationships/image" Target="../media/image36.png"/></Relationships>
</file>

<file path=ppt/diagrams/_rels/data19.xml.rels><?xml version="1.0" encoding="UTF-8" standalone="yes"?>
<Relationships xmlns="http://schemas.openxmlformats.org/package/2006/relationships"><Relationship Id="rId1" Type="http://schemas.openxmlformats.org/officeDocument/2006/relationships/image" Target="../media/image40.png"/></Relationships>
</file>

<file path=ppt/diagrams/_rels/data2.xml.rels><?xml version="1.0" encoding="UTF-8" standalone="yes"?>
<Relationships xmlns="http://schemas.openxmlformats.org/package/2006/relationships"><Relationship Id="rId1" Type="http://schemas.openxmlformats.org/officeDocument/2006/relationships/image" Target="../media/image27.png"/></Relationships>
</file>

<file path=ppt/diagrams/_rels/data20.xml.rels><?xml version="1.0" encoding="UTF-8" standalone="yes"?>
<Relationships xmlns="http://schemas.openxmlformats.org/package/2006/relationships"><Relationship Id="rId1" Type="http://schemas.openxmlformats.org/officeDocument/2006/relationships/image" Target="../media/image25.png"/></Relationships>
</file>

<file path=ppt/diagrams/_rels/data21.xml.rels><?xml version="1.0" encoding="UTF-8" standalone="yes"?>
<Relationships xmlns="http://schemas.openxmlformats.org/package/2006/relationships"><Relationship Id="rId1" Type="http://schemas.openxmlformats.org/officeDocument/2006/relationships/image" Target="../media/image38.png"/></Relationships>
</file>

<file path=ppt/diagrams/_rels/data22.xml.rels><?xml version="1.0" encoding="UTF-8" standalone="yes"?>
<Relationships xmlns="http://schemas.openxmlformats.org/package/2006/relationships"><Relationship Id="rId1" Type="http://schemas.openxmlformats.org/officeDocument/2006/relationships/image" Target="../media/image37.png"/></Relationships>
</file>

<file path=ppt/diagrams/_rels/data23.xml.rels><?xml version="1.0" encoding="UTF-8" standalone="yes"?>
<Relationships xmlns="http://schemas.openxmlformats.org/package/2006/relationships"><Relationship Id="rId1" Type="http://schemas.openxmlformats.org/officeDocument/2006/relationships/image" Target="../media/image39.png"/></Relationships>
</file>

<file path=ppt/diagrams/_rels/data24.xml.rels><?xml version="1.0" encoding="UTF-8" standalone="yes"?>
<Relationships xmlns="http://schemas.openxmlformats.org/package/2006/relationships"><Relationship Id="rId1" Type="http://schemas.openxmlformats.org/officeDocument/2006/relationships/image" Target="../media/image36.png"/></Relationships>
</file>

<file path=ppt/diagrams/_rels/data25.xml.rels><?xml version="1.0" encoding="UTF-8" standalone="yes"?>
<Relationships xmlns="http://schemas.openxmlformats.org/package/2006/relationships"><Relationship Id="rId1" Type="http://schemas.openxmlformats.org/officeDocument/2006/relationships/image" Target="../media/image40.png"/></Relationships>
</file>

<file path=ppt/diagrams/_rels/data26.xml.rels><?xml version="1.0" encoding="UTF-8" standalone="yes"?>
<Relationships xmlns="http://schemas.openxmlformats.org/package/2006/relationships"><Relationship Id="rId1" Type="http://schemas.openxmlformats.org/officeDocument/2006/relationships/image" Target="../media/image25.png"/></Relationships>
</file>

<file path=ppt/diagrams/_rels/data3.xml.rels><?xml version="1.0" encoding="UTF-8" standalone="yes"?>
<Relationships xmlns="http://schemas.openxmlformats.org/package/2006/relationships"><Relationship Id="rId1" Type="http://schemas.openxmlformats.org/officeDocument/2006/relationships/image" Target="../media/image36.png"/></Relationships>
</file>

<file path=ppt/diagrams/_rels/data4.xml.rels><?xml version="1.0" encoding="UTF-8" standalone="yes"?>
<Relationships xmlns="http://schemas.openxmlformats.org/package/2006/relationships"><Relationship Id="rId1" Type="http://schemas.openxmlformats.org/officeDocument/2006/relationships/image" Target="../media/image37.png"/></Relationships>
</file>

<file path=ppt/diagrams/_rels/data5.xml.rels><?xml version="1.0" encoding="UTF-8" standalone="yes"?>
<Relationships xmlns="http://schemas.openxmlformats.org/package/2006/relationships"><Relationship Id="rId1" Type="http://schemas.openxmlformats.org/officeDocument/2006/relationships/image" Target="../media/image38.png"/></Relationships>
</file>

<file path=ppt/diagrams/_rels/data6.xml.rels><?xml version="1.0" encoding="UTF-8" standalone="yes"?>
<Relationships xmlns="http://schemas.openxmlformats.org/package/2006/relationships"><Relationship Id="rId1" Type="http://schemas.openxmlformats.org/officeDocument/2006/relationships/image" Target="../media/image39.png"/></Relationships>
</file>

<file path=ppt/diagrams/_rels/data7.xml.rels><?xml version="1.0" encoding="UTF-8" standalone="yes"?>
<Relationships xmlns="http://schemas.openxmlformats.org/package/2006/relationships"><Relationship Id="rId1" Type="http://schemas.openxmlformats.org/officeDocument/2006/relationships/image" Target="../media/image25.png"/></Relationships>
</file>

<file path=ppt/diagrams/_rels/data8.xml.rels><?xml version="1.0" encoding="UTF-8" standalone="yes"?>
<Relationships xmlns="http://schemas.openxmlformats.org/package/2006/relationships"><Relationship Id="rId1" Type="http://schemas.openxmlformats.org/officeDocument/2006/relationships/image" Target="../media/image40.png"/></Relationships>
</file>

<file path=ppt/diagrams/_rels/data9.xml.rels><?xml version="1.0" encoding="UTF-8" standalone="yes"?>
<Relationships xmlns="http://schemas.openxmlformats.org/package/2006/relationships"><Relationship Id="rId1" Type="http://schemas.openxmlformats.org/officeDocument/2006/relationships/image" Target="../media/image36.png"/></Relationships>
</file>

<file path=ppt/diagrams/_rels/drawing1.xml.rels><?xml version="1.0" encoding="UTF-8" standalone="yes"?>
<Relationships xmlns="http://schemas.openxmlformats.org/package/2006/relationships"><Relationship Id="rId1" Type="http://schemas.openxmlformats.org/officeDocument/2006/relationships/image" Target="../media/image25.png"/></Relationships>
</file>

<file path=ppt/diagrams/_rels/drawing10.xml.rels><?xml version="1.0" encoding="UTF-8" standalone="yes"?>
<Relationships xmlns="http://schemas.openxmlformats.org/package/2006/relationships"><Relationship Id="rId1" Type="http://schemas.openxmlformats.org/officeDocument/2006/relationships/image" Target="../media/image37.png"/></Relationships>
</file>

<file path=ppt/diagrams/_rels/drawing11.xml.rels><?xml version="1.0" encoding="UTF-8" standalone="yes"?>
<Relationships xmlns="http://schemas.openxmlformats.org/package/2006/relationships"><Relationship Id="rId1" Type="http://schemas.openxmlformats.org/officeDocument/2006/relationships/image" Target="../media/image38.png"/></Relationships>
</file>

<file path=ppt/diagrams/_rels/drawing12.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13.xml.rels><?xml version="1.0" encoding="UTF-8" standalone="yes"?>
<Relationships xmlns="http://schemas.openxmlformats.org/package/2006/relationships"><Relationship Id="rId1" Type="http://schemas.openxmlformats.org/officeDocument/2006/relationships/image" Target="../media/image25.png"/></Relationships>
</file>

<file path=ppt/diagrams/_rels/drawing14.xml.rels><?xml version="1.0" encoding="UTF-8" standalone="yes"?>
<Relationships xmlns="http://schemas.openxmlformats.org/package/2006/relationships"><Relationship Id="rId1" Type="http://schemas.openxmlformats.org/officeDocument/2006/relationships/image" Target="../media/image40.png"/></Relationships>
</file>

<file path=ppt/diagrams/_rels/drawing15.xml.rels><?xml version="1.0" encoding="UTF-8" standalone="yes"?>
<Relationships xmlns="http://schemas.openxmlformats.org/package/2006/relationships"><Relationship Id="rId1" Type="http://schemas.openxmlformats.org/officeDocument/2006/relationships/image" Target="../media/image38.png"/></Relationships>
</file>

<file path=ppt/diagrams/_rels/drawing16.xml.rels><?xml version="1.0" encoding="UTF-8" standalone="yes"?>
<Relationships xmlns="http://schemas.openxmlformats.org/package/2006/relationships"><Relationship Id="rId1" Type="http://schemas.openxmlformats.org/officeDocument/2006/relationships/image" Target="../media/image37.png"/></Relationships>
</file>

<file path=ppt/diagrams/_rels/drawing17.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18.xml.rels><?xml version="1.0" encoding="UTF-8" standalone="yes"?>
<Relationships xmlns="http://schemas.openxmlformats.org/package/2006/relationships"><Relationship Id="rId1" Type="http://schemas.openxmlformats.org/officeDocument/2006/relationships/image" Target="../media/image36.png"/></Relationships>
</file>

<file path=ppt/diagrams/_rels/drawing19.xml.rels><?xml version="1.0" encoding="UTF-8" standalone="yes"?>
<Relationships xmlns="http://schemas.openxmlformats.org/package/2006/relationships"><Relationship Id="rId1" Type="http://schemas.openxmlformats.org/officeDocument/2006/relationships/image" Target="../media/image40.png"/></Relationships>
</file>

<file path=ppt/diagrams/_rels/drawing2.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20.xml.rels><?xml version="1.0" encoding="UTF-8" standalone="yes"?>
<Relationships xmlns="http://schemas.openxmlformats.org/package/2006/relationships"><Relationship Id="rId1" Type="http://schemas.openxmlformats.org/officeDocument/2006/relationships/image" Target="../media/image25.png"/></Relationships>
</file>

<file path=ppt/diagrams/_rels/drawing21.xml.rels><?xml version="1.0" encoding="UTF-8" standalone="yes"?>
<Relationships xmlns="http://schemas.openxmlformats.org/package/2006/relationships"><Relationship Id="rId1" Type="http://schemas.openxmlformats.org/officeDocument/2006/relationships/image" Target="../media/image38.png"/></Relationships>
</file>

<file path=ppt/diagrams/_rels/drawing22.xml.rels><?xml version="1.0" encoding="UTF-8" standalone="yes"?>
<Relationships xmlns="http://schemas.openxmlformats.org/package/2006/relationships"><Relationship Id="rId1" Type="http://schemas.openxmlformats.org/officeDocument/2006/relationships/image" Target="../media/image37.png"/></Relationships>
</file>

<file path=ppt/diagrams/_rels/drawing23.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24.xml.rels><?xml version="1.0" encoding="UTF-8" standalone="yes"?>
<Relationships xmlns="http://schemas.openxmlformats.org/package/2006/relationships"><Relationship Id="rId1" Type="http://schemas.openxmlformats.org/officeDocument/2006/relationships/image" Target="../media/image36.png"/></Relationships>
</file>

<file path=ppt/diagrams/_rels/drawing25.xml.rels><?xml version="1.0" encoding="UTF-8" standalone="yes"?>
<Relationships xmlns="http://schemas.openxmlformats.org/package/2006/relationships"><Relationship Id="rId1" Type="http://schemas.openxmlformats.org/officeDocument/2006/relationships/image" Target="../media/image40.png"/></Relationships>
</file>

<file path=ppt/diagrams/_rels/drawing26.xml.rels><?xml version="1.0" encoding="UTF-8" standalone="yes"?>
<Relationships xmlns="http://schemas.openxmlformats.org/package/2006/relationships"><Relationship Id="rId1" Type="http://schemas.openxmlformats.org/officeDocument/2006/relationships/image" Target="../media/image25.png"/></Relationships>
</file>

<file path=ppt/diagrams/_rels/drawing3.xml.rels><?xml version="1.0" encoding="UTF-8" standalone="yes"?>
<Relationships xmlns="http://schemas.openxmlformats.org/package/2006/relationships"><Relationship Id="rId1" Type="http://schemas.openxmlformats.org/officeDocument/2006/relationships/image" Target="../media/image36.png"/></Relationships>
</file>

<file path=ppt/diagrams/_rels/drawing4.xml.rels><?xml version="1.0" encoding="UTF-8" standalone="yes"?>
<Relationships xmlns="http://schemas.openxmlformats.org/package/2006/relationships"><Relationship Id="rId1" Type="http://schemas.openxmlformats.org/officeDocument/2006/relationships/image" Target="../media/image37.png"/></Relationships>
</file>

<file path=ppt/diagrams/_rels/drawing5.xml.rels><?xml version="1.0" encoding="UTF-8" standalone="yes"?>
<Relationships xmlns="http://schemas.openxmlformats.org/package/2006/relationships"><Relationship Id="rId1" Type="http://schemas.openxmlformats.org/officeDocument/2006/relationships/image" Target="../media/image38.png"/></Relationships>
</file>

<file path=ppt/diagrams/_rels/drawing6.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7.xml.rels><?xml version="1.0" encoding="UTF-8" standalone="yes"?>
<Relationships xmlns="http://schemas.openxmlformats.org/package/2006/relationships"><Relationship Id="rId1" Type="http://schemas.openxmlformats.org/officeDocument/2006/relationships/image" Target="../media/image25.png"/></Relationships>
</file>

<file path=ppt/diagrams/_rels/drawing8.xml.rels><?xml version="1.0" encoding="UTF-8" standalone="yes"?>
<Relationships xmlns="http://schemas.openxmlformats.org/package/2006/relationships"><Relationship Id="rId1" Type="http://schemas.openxmlformats.org/officeDocument/2006/relationships/image" Target="../media/image40.png"/></Relationships>
</file>

<file path=ppt/diagrams/_rels/drawing9.xml.rels><?xml version="1.0" encoding="UTF-8" standalone="yes"?>
<Relationships xmlns="http://schemas.openxmlformats.org/package/2006/relationships"><Relationship Id="rId1" Type="http://schemas.openxmlformats.org/officeDocument/2006/relationships/image" Target="../media/image3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F9E8AE0C-957D-B641-9ACB-5384A461C886}" type="presOf" srcId="{C0281889-47E3-4FCF-B048-44D1E229A3C4}" destId="{46D36D89-423D-4446-B477-AB475692CC3D}" srcOrd="0" destOrd="0" presId="urn:microsoft.com/office/officeart/2008/layout/CircularPictureCallout"/>
    <dgm:cxn modelId="{72EE4911-54DE-E54F-9D3A-C9F17883B87F}" type="presOf" srcId="{46AB99D6-83BC-4C8D-8A5C-033EDB4E386F}" destId="{79D7CEDB-8104-4451-ACE4-9C54728C8F31}" srcOrd="0" destOrd="0" presId="urn:microsoft.com/office/officeart/2008/layout/CircularPictureCallout"/>
    <dgm:cxn modelId="{5DEAF86E-3D2E-9746-92CB-DBAB2C100158}"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307430F0-3120-FA46-B1A1-71F5FD3A7F95}" type="presParOf" srcId="{62FCCB03-E374-451D-98F2-5D828F934070}" destId="{8ADE9732-7F45-49AD-A367-88683D9353B9}" srcOrd="0" destOrd="0" presId="urn:microsoft.com/office/officeart/2008/layout/CircularPictureCallout"/>
    <dgm:cxn modelId="{667C7003-1A19-A848-997F-D7F300BD7244}" type="presParOf" srcId="{8ADE9732-7F45-49AD-A367-88683D9353B9}" destId="{FC274685-C9F5-4094-86C4-B75E27DE907C}" srcOrd="0" destOrd="0" presId="urn:microsoft.com/office/officeart/2008/layout/CircularPictureCallout"/>
    <dgm:cxn modelId="{78997B77-C869-8144-8B61-D9EF22344BCF}" type="presParOf" srcId="{FC274685-C9F5-4094-86C4-B75E27DE907C}" destId="{46D36D89-423D-4446-B477-AB475692CC3D}" srcOrd="0" destOrd="0" presId="urn:microsoft.com/office/officeart/2008/layout/CircularPictureCallout"/>
    <dgm:cxn modelId="{82B014F4-2511-734D-B27A-CDF9FC85C839}"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custLinFactNeighborX="2288"/>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7C63652D-2C66-E94D-AA80-63B259906DD1}" type="presOf" srcId="{9830AC34-8BEB-44A5-B545-497E7C2B9546}" destId="{7B7E01F2-483A-4155-B3BF-14C3DB5E76A6}" srcOrd="0" destOrd="0" presId="urn:microsoft.com/office/officeart/2008/layout/CircularPictureCallout"/>
    <dgm:cxn modelId="{E3448443-B024-EF4F-BD4A-CD3ECE06DF62}" type="presOf" srcId="{CE7E0F03-BAEE-4A08-BFB5-9B8E63E586FF}" destId="{051F52C1-6139-409E-8641-EB8734128EA4}" srcOrd="0" destOrd="0" presId="urn:microsoft.com/office/officeart/2008/layout/CircularPictureCallout"/>
    <dgm:cxn modelId="{9869E5A5-DB35-E543-93BB-AEBD761A83CD}"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0B68ACFA-2D1A-C949-9E67-B17FFB0A998E}" type="presParOf" srcId="{051F52C1-6139-409E-8641-EB8734128EA4}" destId="{89DA9132-4571-4405-8C90-186411EA8AD8}" srcOrd="0" destOrd="0" presId="urn:microsoft.com/office/officeart/2008/layout/CircularPictureCallout"/>
    <dgm:cxn modelId="{588580E9-783F-F240-845B-9935945CE0E7}" type="presParOf" srcId="{89DA9132-4571-4405-8C90-186411EA8AD8}" destId="{04D635B6-8F99-42A1-AE01-BA1F581CA3CC}" srcOrd="0" destOrd="0" presId="urn:microsoft.com/office/officeart/2008/layout/CircularPictureCallout"/>
    <dgm:cxn modelId="{FF5A1AFC-F729-2249-85B0-01F671EEA8DE}" type="presParOf" srcId="{04D635B6-8F99-42A1-AE01-BA1F581CA3CC}" destId="{306AFE9D-CCA1-4A93-9691-FC978F9CE9A1}" srcOrd="0" destOrd="0" presId="urn:microsoft.com/office/officeart/2008/layout/CircularPictureCallout"/>
    <dgm:cxn modelId="{5829B169-B917-5A4D-9D52-44BF0F353EC9}"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8AA08533-A0A5-B149-B49E-FC8596F146CE}" type="presOf" srcId="{F751C726-06BB-459F-8B88-45E00F7906DC}" destId="{B90A6B99-15DE-4F71-BD33-9274A6D58730}" srcOrd="0" destOrd="0" presId="urn:microsoft.com/office/officeart/2008/layout/CircularPictureCallout"/>
    <dgm:cxn modelId="{8E3D759A-DE31-B042-A01B-E3680B4D3721}" type="presOf" srcId="{47C348FE-1FAD-4F31-ADE0-A8D4B06FAA3C}" destId="{8D4F6EED-8521-4E37-8810-77EE6E3F5B89}" srcOrd="0" destOrd="0" presId="urn:microsoft.com/office/officeart/2008/layout/CircularPictureCallout"/>
    <dgm:cxn modelId="{E48740A0-5963-0B4D-811E-A97FF598FF2D}" type="presOf" srcId="{471EA7B6-4D84-4F6D-818A-CE146920DA27}" destId="{F65DC68E-F7A5-4F7E-9236-6CA8F3ACDF82}"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C99E91AD-959C-5044-AE17-6C7364FF8F33}" type="presParOf" srcId="{B90A6B99-15DE-4F71-BD33-9274A6D58730}" destId="{EA1AC1E5-CFBF-4BBA-AE64-805ACE736B05}" srcOrd="0" destOrd="0" presId="urn:microsoft.com/office/officeart/2008/layout/CircularPictureCallout"/>
    <dgm:cxn modelId="{F558AECD-C873-274D-8E33-B1722440B5F2}" type="presParOf" srcId="{EA1AC1E5-CFBF-4BBA-AE64-805ACE736B05}" destId="{56BC542D-8DBB-46FD-A041-B4B308B06E2A}" srcOrd="0" destOrd="0" presId="urn:microsoft.com/office/officeart/2008/layout/CircularPictureCallout"/>
    <dgm:cxn modelId="{8ECCBA3C-61B4-7144-8EA1-6CD2FB149ED9}" type="presParOf" srcId="{56BC542D-8DBB-46FD-A041-B4B308B06E2A}" destId="{F65DC68E-F7A5-4F7E-9236-6CA8F3ACDF82}" srcOrd="0" destOrd="0" presId="urn:microsoft.com/office/officeart/2008/layout/CircularPictureCallout"/>
    <dgm:cxn modelId="{11147F61-3FDA-1C4C-82D3-53E290033E7F}"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686E9A91-3DE5-394D-A2DC-977766EC78E4}" type="presOf" srcId="{918E8141-8B4B-4731-A817-C6B047531EC7}" destId="{94406756-AAED-4952-B734-D5E78ADCB029}" srcOrd="0" destOrd="0" presId="urn:microsoft.com/office/officeart/2008/layout/CircularPictureCallout"/>
    <dgm:cxn modelId="{D989309E-4025-3E47-A1E5-8AEDF6F8CE45}" type="presOf" srcId="{0EBD0570-87DE-48D4-9B05-D47A4E390D1E}" destId="{D4EFBD8C-1BD9-44D3-91C2-8814CE1EF1E9}" srcOrd="0" destOrd="0" presId="urn:microsoft.com/office/officeart/2008/layout/CircularPictureCallout"/>
    <dgm:cxn modelId="{8869BFAC-2EE3-2048-B89B-12E05360C033}" type="presOf" srcId="{B5C0B2FB-77D1-43B5-AC47-EBF6D31315F6}" destId="{6AE5439B-8436-4FD1-9635-8BAA6EB19DEE}" srcOrd="0" destOrd="0" presId="urn:microsoft.com/office/officeart/2008/layout/CircularPictureCallout"/>
    <dgm:cxn modelId="{5661B689-5A08-9C4F-B0BA-485C0DB82B78}" type="presParOf" srcId="{6AE5439B-8436-4FD1-9635-8BAA6EB19DEE}" destId="{950978B9-0511-427D-B2E7-7C3DFC12B3BA}" srcOrd="0" destOrd="0" presId="urn:microsoft.com/office/officeart/2008/layout/CircularPictureCallout"/>
    <dgm:cxn modelId="{6F01CAB5-B0A5-3B42-9B52-3D5D50FBE28C}" type="presParOf" srcId="{950978B9-0511-427D-B2E7-7C3DFC12B3BA}" destId="{B2605915-65ED-4D21-8E6E-6CA0E33282E5}" srcOrd="0" destOrd="0" presId="urn:microsoft.com/office/officeart/2008/layout/CircularPictureCallout"/>
    <dgm:cxn modelId="{7DD6F303-8E88-FD4F-B198-1610C3E52BD4}" type="presParOf" srcId="{B2605915-65ED-4D21-8E6E-6CA0E33282E5}" destId="{D4EFBD8C-1BD9-44D3-91C2-8814CE1EF1E9}" srcOrd="0" destOrd="0" presId="urn:microsoft.com/office/officeart/2008/layout/CircularPictureCallout"/>
    <dgm:cxn modelId="{BF87ED97-E1BA-6B40-8E40-41277AC6780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D34B861F-BFA4-E441-91FB-244B3CA6DF98}" type="presOf" srcId="{46AB99D6-83BC-4C8D-8A5C-033EDB4E386F}" destId="{79D7CEDB-8104-4451-ACE4-9C54728C8F31}" srcOrd="0" destOrd="0" presId="urn:microsoft.com/office/officeart/2008/layout/CircularPictureCallout"/>
    <dgm:cxn modelId="{EACAC987-D2A0-1F4A-B29B-D55995B2E77A}" type="presOf" srcId="{A5B64BFC-6D51-4FD0-8EB5-7F0CFF12ED8E}" destId="{62FCCB03-E374-451D-98F2-5D828F934070}" srcOrd="0" destOrd="0" presId="urn:microsoft.com/office/officeart/2008/layout/CircularPictureCallout"/>
    <dgm:cxn modelId="{0A314B89-373A-8E48-9B62-EB3DDF3F304B}"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0A240FD4-BB33-5F4A-AB09-2B2A130CD90C}" type="presParOf" srcId="{62FCCB03-E374-451D-98F2-5D828F934070}" destId="{8ADE9732-7F45-49AD-A367-88683D9353B9}" srcOrd="0" destOrd="0" presId="urn:microsoft.com/office/officeart/2008/layout/CircularPictureCallout"/>
    <dgm:cxn modelId="{0913302B-DF9F-8D46-AE2C-E862299079E0}" type="presParOf" srcId="{8ADE9732-7F45-49AD-A367-88683D9353B9}" destId="{FC274685-C9F5-4094-86C4-B75E27DE907C}" srcOrd="0" destOrd="0" presId="urn:microsoft.com/office/officeart/2008/layout/CircularPictureCallout"/>
    <dgm:cxn modelId="{547F76F5-D25F-9F45-AC77-70CE352AACE7}" type="presParOf" srcId="{FC274685-C9F5-4094-86C4-B75E27DE907C}" destId="{46D36D89-423D-4446-B477-AB475692CC3D}" srcOrd="0" destOrd="0" presId="urn:microsoft.com/office/officeart/2008/layout/CircularPictureCallout"/>
    <dgm:cxn modelId="{40119965-218E-804F-A4BB-8712DAF003BB}"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5"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C3FB038A-7314-344C-8547-E6E2CD877D21}" type="presOf" srcId="{918E8141-8B4B-4731-A817-C6B047531EC7}" destId="{94406756-AAED-4952-B734-D5E78ADCB029}" srcOrd="0" destOrd="0" presId="urn:microsoft.com/office/officeart/2008/layout/CircularPictureCallout"/>
    <dgm:cxn modelId="{9E95F98E-B468-7A4F-9F7C-B05DA8DD030F}" type="presOf" srcId="{0EBD0570-87DE-48D4-9B05-D47A4E390D1E}" destId="{D4EFBD8C-1BD9-44D3-91C2-8814CE1EF1E9}" srcOrd="0" destOrd="0" presId="urn:microsoft.com/office/officeart/2008/layout/CircularPictureCallout"/>
    <dgm:cxn modelId="{C7EB41E1-630A-BE40-A02B-B16F7159DB79}" type="presOf" srcId="{B5C0B2FB-77D1-43B5-AC47-EBF6D31315F6}" destId="{6AE5439B-8436-4FD1-9635-8BAA6EB19DEE}" srcOrd="0" destOrd="0" presId="urn:microsoft.com/office/officeart/2008/layout/CircularPictureCallout"/>
    <dgm:cxn modelId="{7FCEF274-AECF-D144-A854-C2B1141CBFE6}" type="presParOf" srcId="{6AE5439B-8436-4FD1-9635-8BAA6EB19DEE}" destId="{950978B9-0511-427D-B2E7-7C3DFC12B3BA}" srcOrd="0" destOrd="0" presId="urn:microsoft.com/office/officeart/2008/layout/CircularPictureCallout"/>
    <dgm:cxn modelId="{EF8106CC-A1E8-D148-BC8F-09038BA77A8F}" type="presParOf" srcId="{950978B9-0511-427D-B2E7-7C3DFC12B3BA}" destId="{B2605915-65ED-4D21-8E6E-6CA0E33282E5}" srcOrd="0" destOrd="0" presId="urn:microsoft.com/office/officeart/2008/layout/CircularPictureCallout"/>
    <dgm:cxn modelId="{1435D555-2637-DD46-AE88-C640E4EA369B}" type="presParOf" srcId="{B2605915-65ED-4D21-8E6E-6CA0E33282E5}" destId="{D4EFBD8C-1BD9-44D3-91C2-8814CE1EF1E9}" srcOrd="0" destOrd="0" presId="urn:microsoft.com/office/officeart/2008/layout/CircularPictureCallout"/>
    <dgm:cxn modelId="{E9A2508B-12B1-0843-B17F-43BEA67F9BCA}"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40"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1C858A04-F023-FB41-90A2-437425636BF1}" type="presOf" srcId="{471EA7B6-4D84-4F6D-818A-CE146920DA27}" destId="{F65DC68E-F7A5-4F7E-9236-6CA8F3ACDF82}" srcOrd="0" destOrd="0" presId="urn:microsoft.com/office/officeart/2008/layout/CircularPictureCallout"/>
    <dgm:cxn modelId="{1E7DD08C-D5C6-C046-BF29-9CAE2BC3BCDE}" type="presOf" srcId="{F751C726-06BB-459F-8B88-45E00F7906DC}" destId="{B90A6B99-15DE-4F71-BD33-9274A6D58730}"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8EABE0CA-5A49-A446-9A10-F2A8C6EA9379}" type="presOf" srcId="{47C348FE-1FAD-4F31-ADE0-A8D4B06FAA3C}" destId="{8D4F6EED-8521-4E37-8810-77EE6E3F5B89}" srcOrd="0" destOrd="0" presId="urn:microsoft.com/office/officeart/2008/layout/CircularPictureCallout"/>
    <dgm:cxn modelId="{673191AD-5BAD-1040-9917-1530E4724EF3}" type="presParOf" srcId="{B90A6B99-15DE-4F71-BD33-9274A6D58730}" destId="{EA1AC1E5-CFBF-4BBA-AE64-805ACE736B05}" srcOrd="0" destOrd="0" presId="urn:microsoft.com/office/officeart/2008/layout/CircularPictureCallout"/>
    <dgm:cxn modelId="{61696110-EFE2-724D-ACCF-DF2CE62BBE95}" type="presParOf" srcId="{EA1AC1E5-CFBF-4BBA-AE64-805ACE736B05}" destId="{56BC542D-8DBB-46FD-A041-B4B308B06E2A}" srcOrd="0" destOrd="0" presId="urn:microsoft.com/office/officeart/2008/layout/CircularPictureCallout"/>
    <dgm:cxn modelId="{777FCED1-EA5D-9247-9906-25C1EA923D0A}" type="presParOf" srcId="{56BC542D-8DBB-46FD-A041-B4B308B06E2A}" destId="{F65DC68E-F7A5-4F7E-9236-6CA8F3ACDF82}" srcOrd="0" destOrd="0" presId="urn:microsoft.com/office/officeart/2008/layout/CircularPictureCallout"/>
    <dgm:cxn modelId="{14593592-52A0-2A4F-BACF-674586F190E5}"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EC264944-FF26-D84F-843F-500C3B1ADF93}" type="presOf" srcId="{6047CC94-F81B-4DAA-BAD4-3A07003B6418}" destId="{306AFE9D-CCA1-4A93-9691-FC978F9CE9A1}" srcOrd="0" destOrd="0" presId="urn:microsoft.com/office/officeart/2008/layout/CircularPictureCallout"/>
    <dgm:cxn modelId="{ED57764D-4944-4C4B-B4B2-8FEBF7E15EA3}" type="presOf" srcId="{CE7E0F03-BAEE-4A08-BFB5-9B8E63E586FF}" destId="{051F52C1-6139-409E-8641-EB8734128EA4}" srcOrd="0" destOrd="0" presId="urn:microsoft.com/office/officeart/2008/layout/CircularPictureCallout"/>
    <dgm:cxn modelId="{1127C47C-2F35-D949-A27B-3E57351920AC}" type="presOf" srcId="{9830AC34-8BEB-44A5-B545-497E7C2B9546}" destId="{7B7E01F2-483A-4155-B3BF-14C3DB5E76A6}"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1D748D6D-EE17-E14E-92C4-C43E4DA0EFBD}" type="presParOf" srcId="{051F52C1-6139-409E-8641-EB8734128EA4}" destId="{89DA9132-4571-4405-8C90-186411EA8AD8}" srcOrd="0" destOrd="0" presId="urn:microsoft.com/office/officeart/2008/layout/CircularPictureCallout"/>
    <dgm:cxn modelId="{0192A4DA-6F94-3A46-A7AE-C5D061900606}" type="presParOf" srcId="{89DA9132-4571-4405-8C90-186411EA8AD8}" destId="{04D635B6-8F99-42A1-AE01-BA1F581CA3CC}" srcOrd="0" destOrd="0" presId="urn:microsoft.com/office/officeart/2008/layout/CircularPictureCallout"/>
    <dgm:cxn modelId="{83B4F119-D8CC-C549-8BA9-77E3FAF8D46B}" type="presParOf" srcId="{04D635B6-8F99-42A1-AE01-BA1F581CA3CC}" destId="{306AFE9D-CCA1-4A93-9691-FC978F9CE9A1}" srcOrd="0" destOrd="0" presId="urn:microsoft.com/office/officeart/2008/layout/CircularPictureCallout"/>
    <dgm:cxn modelId="{AFD8AD91-DAB4-684D-A825-CB9A8A733F7D}"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6E86C72B-3BAA-544A-B6A5-7A4CE0B49F25}"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CB0CAF4C-DAF8-924C-89A8-22393053AE71}" type="presOf" srcId="{B5C0B2FB-77D1-43B5-AC47-EBF6D31315F6}" destId="{6AE5439B-8436-4FD1-9635-8BAA6EB19DEE}" srcOrd="0" destOrd="0" presId="urn:microsoft.com/office/officeart/2008/layout/CircularPictureCallout"/>
    <dgm:cxn modelId="{70552F83-F8AA-904F-AF3F-9B675F132193}" type="presOf" srcId="{0EBD0570-87DE-48D4-9B05-D47A4E390D1E}" destId="{D4EFBD8C-1BD9-44D3-91C2-8814CE1EF1E9}" srcOrd="0" destOrd="0" presId="urn:microsoft.com/office/officeart/2008/layout/CircularPictureCallout"/>
    <dgm:cxn modelId="{3DCD1C8E-4097-D14A-89C3-434ABB83BABC}" type="presParOf" srcId="{6AE5439B-8436-4FD1-9635-8BAA6EB19DEE}" destId="{950978B9-0511-427D-B2E7-7C3DFC12B3BA}" srcOrd="0" destOrd="0" presId="urn:microsoft.com/office/officeart/2008/layout/CircularPictureCallout"/>
    <dgm:cxn modelId="{5D8E8634-C178-8A46-BFAE-A97C83B96B71}" type="presParOf" srcId="{950978B9-0511-427D-B2E7-7C3DFC12B3BA}" destId="{B2605915-65ED-4D21-8E6E-6CA0E33282E5}" srcOrd="0" destOrd="0" presId="urn:microsoft.com/office/officeart/2008/layout/CircularPictureCallout"/>
    <dgm:cxn modelId="{A0BFFB5C-E611-9145-8340-18891B0D6EE3}" type="presParOf" srcId="{B2605915-65ED-4D21-8E6E-6CA0E33282E5}" destId="{D4EFBD8C-1BD9-44D3-91C2-8814CE1EF1E9}" srcOrd="0" destOrd="0" presId="urn:microsoft.com/office/officeart/2008/layout/CircularPictureCallout"/>
    <dgm:cxn modelId="{747D19E2-BAF9-2D40-85A7-371568FF6926}"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6FCF0214-397B-4643-8BBE-61FA4228AC77}"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49DD1EC5-E6C4-C247-9835-C6106FB077B3}" type="presOf" srcId="{C0281889-47E3-4FCF-B048-44D1E229A3C4}" destId="{46D36D89-423D-4446-B477-AB475692CC3D}" srcOrd="0" destOrd="0" presId="urn:microsoft.com/office/officeart/2008/layout/CircularPictureCallout"/>
    <dgm:cxn modelId="{E46084E8-AF85-7249-A958-AEF234C76B81}" type="presOf" srcId="{46AB99D6-83BC-4C8D-8A5C-033EDB4E386F}" destId="{79D7CEDB-8104-4451-ACE4-9C54728C8F31}" srcOrd="0" destOrd="0" presId="urn:microsoft.com/office/officeart/2008/layout/CircularPictureCallout"/>
    <dgm:cxn modelId="{F571F9F5-FCC2-BA41-8B15-12DC371B65E2}" type="presParOf" srcId="{62FCCB03-E374-451D-98F2-5D828F934070}" destId="{8ADE9732-7F45-49AD-A367-88683D9353B9}" srcOrd="0" destOrd="0" presId="urn:microsoft.com/office/officeart/2008/layout/CircularPictureCallout"/>
    <dgm:cxn modelId="{9B00DF7E-4E8A-5D49-8975-39A7617F15FC}" type="presParOf" srcId="{8ADE9732-7F45-49AD-A367-88683D9353B9}" destId="{FC274685-C9F5-4094-86C4-B75E27DE907C}" srcOrd="0" destOrd="0" presId="urn:microsoft.com/office/officeart/2008/layout/CircularPictureCallout"/>
    <dgm:cxn modelId="{4F174961-64EA-0B48-A0E7-5AA90DF4B301}" type="presParOf" srcId="{FC274685-C9F5-4094-86C4-B75E27DE907C}" destId="{46D36D89-423D-4446-B477-AB475692CC3D}" srcOrd="0" destOrd="0" presId="urn:microsoft.com/office/officeart/2008/layout/CircularPictureCallout"/>
    <dgm:cxn modelId="{8A0BD2E5-2C95-824D-B21E-A27CC6B8F8B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108EE619-35BE-2D44-9D2F-50E8F0ABB20C}"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06591D95-5770-3846-A5ED-218CA6C2E7C0}" type="presOf" srcId="{0EBD0570-87DE-48D4-9B05-D47A4E390D1E}" destId="{D4EFBD8C-1BD9-44D3-91C2-8814CE1EF1E9}" srcOrd="0" destOrd="0" presId="urn:microsoft.com/office/officeart/2008/layout/CircularPictureCallout"/>
    <dgm:cxn modelId="{7D5C77F0-90F5-954E-84F5-A97815856C96}" type="presOf" srcId="{B5C0B2FB-77D1-43B5-AC47-EBF6D31315F6}" destId="{6AE5439B-8436-4FD1-9635-8BAA6EB19DEE}" srcOrd="0" destOrd="0" presId="urn:microsoft.com/office/officeart/2008/layout/CircularPictureCallout"/>
    <dgm:cxn modelId="{7A93EBF0-4F64-B643-B25A-C25630A453BF}" type="presParOf" srcId="{6AE5439B-8436-4FD1-9635-8BAA6EB19DEE}" destId="{950978B9-0511-427D-B2E7-7C3DFC12B3BA}" srcOrd="0" destOrd="0" presId="urn:microsoft.com/office/officeart/2008/layout/CircularPictureCallout"/>
    <dgm:cxn modelId="{47AB4CAA-4C25-514A-B5E0-CFF5568DAA96}" type="presParOf" srcId="{950978B9-0511-427D-B2E7-7C3DFC12B3BA}" destId="{B2605915-65ED-4D21-8E6E-6CA0E33282E5}" srcOrd="0" destOrd="0" presId="urn:microsoft.com/office/officeart/2008/layout/CircularPictureCallout"/>
    <dgm:cxn modelId="{A24F519E-FA5E-8541-9844-2B9CA91D8CC4}" type="presParOf" srcId="{B2605915-65ED-4D21-8E6E-6CA0E33282E5}" destId="{D4EFBD8C-1BD9-44D3-91C2-8814CE1EF1E9}" srcOrd="0" destOrd="0" presId="urn:microsoft.com/office/officeart/2008/layout/CircularPictureCallout"/>
    <dgm:cxn modelId="{D198F77D-3804-7D4B-B983-EE2A29C51554}"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E301AAC-0FA7-4F15-BCA1-CA9003155E8B}" srcId="{A5B64BFC-6D51-4FD0-8EB5-7F0CFF12ED8E}" destId="{46AB99D6-83BC-4C8D-8A5C-033EDB4E386F}" srcOrd="0" destOrd="0" parTransId="{1803AF9E-52D8-46B8-80AC-0ADBB7F6D1E7}" sibTransId="{C0281889-47E3-4FCF-B048-44D1E229A3C4}"/>
    <dgm:cxn modelId="{2B97D2E2-56CF-2949-9DB0-1B39CFC74D67}" type="presOf" srcId="{46AB99D6-83BC-4C8D-8A5C-033EDB4E386F}" destId="{79D7CEDB-8104-4451-ACE4-9C54728C8F31}" srcOrd="0" destOrd="0" presId="urn:microsoft.com/office/officeart/2008/layout/CircularPictureCallout"/>
    <dgm:cxn modelId="{221105E7-AF34-FE47-BF35-362C32170AB6}" type="presOf" srcId="{C0281889-47E3-4FCF-B048-44D1E229A3C4}" destId="{46D36D89-423D-4446-B477-AB475692CC3D}" srcOrd="0" destOrd="0" presId="urn:microsoft.com/office/officeart/2008/layout/CircularPictureCallout"/>
    <dgm:cxn modelId="{040B28EA-8794-F64B-B522-010C58C3E0E5}" type="presOf" srcId="{A5B64BFC-6D51-4FD0-8EB5-7F0CFF12ED8E}" destId="{62FCCB03-E374-451D-98F2-5D828F934070}" srcOrd="0" destOrd="0" presId="urn:microsoft.com/office/officeart/2008/layout/CircularPictureCallout"/>
    <dgm:cxn modelId="{95E2F947-D6F5-D94A-A835-4735B4AFF29E}" type="presParOf" srcId="{62FCCB03-E374-451D-98F2-5D828F934070}" destId="{8ADE9732-7F45-49AD-A367-88683D9353B9}" srcOrd="0" destOrd="0" presId="urn:microsoft.com/office/officeart/2008/layout/CircularPictureCallout"/>
    <dgm:cxn modelId="{17099287-A1DA-3B46-88AC-E83CA8639DEA}" type="presParOf" srcId="{8ADE9732-7F45-49AD-A367-88683D9353B9}" destId="{FC274685-C9F5-4094-86C4-B75E27DE907C}" srcOrd="0" destOrd="0" presId="urn:microsoft.com/office/officeart/2008/layout/CircularPictureCallout"/>
    <dgm:cxn modelId="{B548C7E5-540B-EC48-865D-D85207A452F9}" type="presParOf" srcId="{FC274685-C9F5-4094-86C4-B75E27DE907C}" destId="{46D36D89-423D-4446-B477-AB475692CC3D}" srcOrd="0" destOrd="0" presId="urn:microsoft.com/office/officeart/2008/layout/CircularPictureCallout"/>
    <dgm:cxn modelId="{E0335067-E4F4-E241-97A9-9253E6ED870C}"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CCB7FB2C-93C1-2A49-BE8A-4A18DFE2EECC}" type="presOf" srcId="{A5B64BFC-6D51-4FD0-8EB5-7F0CFF12ED8E}" destId="{62FCCB03-E374-451D-98F2-5D828F934070}" srcOrd="0" destOrd="0" presId="urn:microsoft.com/office/officeart/2008/layout/CircularPictureCallout"/>
    <dgm:cxn modelId="{036DBA4D-0E15-6A48-A46F-A2E1B911FA8E}" type="presOf" srcId="{46AB99D6-83BC-4C8D-8A5C-033EDB4E386F}" destId="{79D7CEDB-8104-4451-ACE4-9C54728C8F31}" srcOrd="0" destOrd="0" presId="urn:microsoft.com/office/officeart/2008/layout/CircularPictureCallout"/>
    <dgm:cxn modelId="{A0305F96-32F8-784A-9BC2-8F9869B96E26}"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BEECAE07-9343-444E-AC28-86D44A494AD2}" type="presParOf" srcId="{62FCCB03-E374-451D-98F2-5D828F934070}" destId="{8ADE9732-7F45-49AD-A367-88683D9353B9}" srcOrd="0" destOrd="0" presId="urn:microsoft.com/office/officeart/2008/layout/CircularPictureCallout"/>
    <dgm:cxn modelId="{634EC00E-0E57-4E4B-93C0-1285CDBDC37A}" type="presParOf" srcId="{8ADE9732-7F45-49AD-A367-88683D9353B9}" destId="{FC274685-C9F5-4094-86C4-B75E27DE907C}" srcOrd="0" destOrd="0" presId="urn:microsoft.com/office/officeart/2008/layout/CircularPictureCallout"/>
    <dgm:cxn modelId="{97D74875-6DA7-7B4A-98DB-20A8DACEFC7A}" type="presParOf" srcId="{FC274685-C9F5-4094-86C4-B75E27DE907C}" destId="{46D36D89-423D-4446-B477-AB475692CC3D}" srcOrd="0" destOrd="0" presId="urn:microsoft.com/office/officeart/2008/layout/CircularPictureCallout"/>
    <dgm:cxn modelId="{17EB80E5-6290-C949-BAE6-A440D52E9DB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FF206F32-6258-A740-B43F-A8AADDB0EB0A}" type="presOf" srcId="{F751C726-06BB-459F-8B88-45E00F7906DC}" destId="{B90A6B99-15DE-4F71-BD33-9274A6D58730}"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694FE9E1-CCAD-3445-9690-4FEB476603A6}" type="presOf" srcId="{47C348FE-1FAD-4F31-ADE0-A8D4B06FAA3C}" destId="{8D4F6EED-8521-4E37-8810-77EE6E3F5B89}" srcOrd="0" destOrd="0" presId="urn:microsoft.com/office/officeart/2008/layout/CircularPictureCallout"/>
    <dgm:cxn modelId="{273DA4F2-66BA-CB4E-ADCA-21C58ED8566E}" type="presOf" srcId="{471EA7B6-4D84-4F6D-818A-CE146920DA27}" destId="{F65DC68E-F7A5-4F7E-9236-6CA8F3ACDF82}" srcOrd="0" destOrd="0" presId="urn:microsoft.com/office/officeart/2008/layout/CircularPictureCallout"/>
    <dgm:cxn modelId="{162C3C3D-3554-CD42-B05D-656BF5017E75}" type="presParOf" srcId="{B90A6B99-15DE-4F71-BD33-9274A6D58730}" destId="{EA1AC1E5-CFBF-4BBA-AE64-805ACE736B05}" srcOrd="0" destOrd="0" presId="urn:microsoft.com/office/officeart/2008/layout/CircularPictureCallout"/>
    <dgm:cxn modelId="{534481B5-B3C8-384A-9C31-37266CF05CD9}" type="presParOf" srcId="{EA1AC1E5-CFBF-4BBA-AE64-805ACE736B05}" destId="{56BC542D-8DBB-46FD-A041-B4B308B06E2A}" srcOrd="0" destOrd="0" presId="urn:microsoft.com/office/officeart/2008/layout/CircularPictureCallout"/>
    <dgm:cxn modelId="{F466BF74-0511-1747-8DBA-1B336163F7A6}" type="presParOf" srcId="{56BC542D-8DBB-46FD-A041-B4B308B06E2A}" destId="{F65DC68E-F7A5-4F7E-9236-6CA8F3ACDF82}" srcOrd="0" destOrd="0" presId="urn:microsoft.com/office/officeart/2008/layout/CircularPictureCallout"/>
    <dgm:cxn modelId="{A43542FE-FF04-9346-90C5-A7B3A27C25C2}"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1116A223-D486-7441-846A-E208A3B69F0E}" type="presOf" srcId="{CE7E0F03-BAEE-4A08-BFB5-9B8E63E586FF}" destId="{051F52C1-6139-409E-8641-EB8734128EA4}" srcOrd="0" destOrd="0" presId="urn:microsoft.com/office/officeart/2008/layout/CircularPictureCallout"/>
    <dgm:cxn modelId="{89AD6B64-40FC-854A-8F37-9B1EF4BB7E3E}" type="presOf" srcId="{9830AC34-8BEB-44A5-B545-497E7C2B9546}" destId="{7B7E01F2-483A-4155-B3BF-14C3DB5E76A6}" srcOrd="0" destOrd="0" presId="urn:microsoft.com/office/officeart/2008/layout/CircularPictureCallout"/>
    <dgm:cxn modelId="{A1F9B571-114D-9F44-B5C5-92F01A9BF5B7}"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86EDFEC5-2078-9345-92AD-0E4DF1411593}" type="presParOf" srcId="{051F52C1-6139-409E-8641-EB8734128EA4}" destId="{89DA9132-4571-4405-8C90-186411EA8AD8}" srcOrd="0" destOrd="0" presId="urn:microsoft.com/office/officeart/2008/layout/CircularPictureCallout"/>
    <dgm:cxn modelId="{72A14718-ED0D-6D4B-B8D1-7AA1F3352159}" type="presParOf" srcId="{89DA9132-4571-4405-8C90-186411EA8AD8}" destId="{04D635B6-8F99-42A1-AE01-BA1F581CA3CC}" srcOrd="0" destOrd="0" presId="urn:microsoft.com/office/officeart/2008/layout/CircularPictureCallout"/>
    <dgm:cxn modelId="{CA83056F-64AF-D147-A636-A51E49CD8041}" type="presParOf" srcId="{04D635B6-8F99-42A1-AE01-BA1F581CA3CC}" destId="{306AFE9D-CCA1-4A93-9691-FC978F9CE9A1}" srcOrd="0" destOrd="0" presId="urn:microsoft.com/office/officeart/2008/layout/CircularPictureCallout"/>
    <dgm:cxn modelId="{CC304F74-307B-2349-91A8-545E81BB6F32}"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3B83481B-EF1D-EC42-BD38-3A48AC87AF2B}"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785165B8-28F9-4B44-BB59-1ADF24AF1A56}" type="presOf" srcId="{0EBD0570-87DE-48D4-9B05-D47A4E390D1E}" destId="{D4EFBD8C-1BD9-44D3-91C2-8814CE1EF1E9}" srcOrd="0" destOrd="0" presId="urn:microsoft.com/office/officeart/2008/layout/CircularPictureCallout"/>
    <dgm:cxn modelId="{4CEA66D6-7BAA-7142-8CD4-4FE38F0966B0}" type="presOf" srcId="{B5C0B2FB-77D1-43B5-AC47-EBF6D31315F6}" destId="{6AE5439B-8436-4FD1-9635-8BAA6EB19DEE}" srcOrd="0" destOrd="0" presId="urn:microsoft.com/office/officeart/2008/layout/CircularPictureCallout"/>
    <dgm:cxn modelId="{F490D2AF-7002-AD4B-B397-B42B30CACA48}" type="presParOf" srcId="{6AE5439B-8436-4FD1-9635-8BAA6EB19DEE}" destId="{950978B9-0511-427D-B2E7-7C3DFC12B3BA}" srcOrd="0" destOrd="0" presId="urn:microsoft.com/office/officeart/2008/layout/CircularPictureCallout"/>
    <dgm:cxn modelId="{02A11B49-A3CB-9648-B9E7-2419499328BA}" type="presParOf" srcId="{950978B9-0511-427D-B2E7-7C3DFC12B3BA}" destId="{B2605915-65ED-4D21-8E6E-6CA0E33282E5}" srcOrd="0" destOrd="0" presId="urn:microsoft.com/office/officeart/2008/layout/CircularPictureCallout"/>
    <dgm:cxn modelId="{88461B45-DDDB-404D-B71A-88B6BE1AAFEA}" type="presParOf" srcId="{B2605915-65ED-4D21-8E6E-6CA0E33282E5}" destId="{D4EFBD8C-1BD9-44D3-91C2-8814CE1EF1E9}" srcOrd="0" destOrd="0" presId="urn:microsoft.com/office/officeart/2008/layout/CircularPictureCallout"/>
    <dgm:cxn modelId="{FD1E5F25-4618-5C49-8FC5-B7580AB970A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98559922-3043-1749-BF69-BF90D59C4F32}" type="presOf" srcId="{46AB99D6-83BC-4C8D-8A5C-033EDB4E386F}" destId="{79D7CEDB-8104-4451-ACE4-9C54728C8F31}" srcOrd="0" destOrd="0" presId="urn:microsoft.com/office/officeart/2008/layout/CircularPictureCallout"/>
    <dgm:cxn modelId="{D732A828-4523-C242-8FA2-24710A78C029}" type="presOf" srcId="{C0281889-47E3-4FCF-B048-44D1E229A3C4}" destId="{46D36D89-423D-4446-B477-AB475692CC3D}" srcOrd="0" destOrd="0" presId="urn:microsoft.com/office/officeart/2008/layout/CircularPictureCallout"/>
    <dgm:cxn modelId="{F83E7234-BC78-F646-A6A3-25AF94530DAB}"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932DD588-9EEE-D944-8AAB-7A9AA0B1D398}" type="presParOf" srcId="{62FCCB03-E374-451D-98F2-5D828F934070}" destId="{8ADE9732-7F45-49AD-A367-88683D9353B9}" srcOrd="0" destOrd="0" presId="urn:microsoft.com/office/officeart/2008/layout/CircularPictureCallout"/>
    <dgm:cxn modelId="{C0F65570-1525-E741-B13D-190476453FEE}" type="presParOf" srcId="{8ADE9732-7F45-49AD-A367-88683D9353B9}" destId="{FC274685-C9F5-4094-86C4-B75E27DE907C}" srcOrd="0" destOrd="0" presId="urn:microsoft.com/office/officeart/2008/layout/CircularPictureCallout"/>
    <dgm:cxn modelId="{CCBD6D9F-A912-CC41-9B85-5B5EA01444D2}" type="presParOf" srcId="{FC274685-C9F5-4094-86C4-B75E27DE907C}" destId="{46D36D89-423D-4446-B477-AB475692CC3D}" srcOrd="0" destOrd="0" presId="urn:microsoft.com/office/officeart/2008/layout/CircularPictureCallout"/>
    <dgm:cxn modelId="{27CE49FC-2B10-F745-AA7C-6DABF556D3C3}"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9FCCA202-DEEB-214E-B6F1-20A93CF72BEE}" type="presOf" srcId="{918E8141-8B4B-4731-A817-C6B047531EC7}" destId="{94406756-AAED-4952-B734-D5E78ADCB029}" srcOrd="0" destOrd="0" presId="urn:microsoft.com/office/officeart/2008/layout/CircularPictureCallout"/>
    <dgm:cxn modelId="{71BE9513-91F6-FA4B-B8C6-0C92B575229F}"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D04617F6-158A-E046-BE17-99219CBC7A66}" type="presOf" srcId="{0EBD0570-87DE-48D4-9B05-D47A4E390D1E}" destId="{D4EFBD8C-1BD9-44D3-91C2-8814CE1EF1E9}" srcOrd="0" destOrd="0" presId="urn:microsoft.com/office/officeart/2008/layout/CircularPictureCallout"/>
    <dgm:cxn modelId="{0EB3E73E-2B45-2549-B7D6-EE4FB0E85907}" type="presParOf" srcId="{6AE5439B-8436-4FD1-9635-8BAA6EB19DEE}" destId="{950978B9-0511-427D-B2E7-7C3DFC12B3BA}" srcOrd="0" destOrd="0" presId="urn:microsoft.com/office/officeart/2008/layout/CircularPictureCallout"/>
    <dgm:cxn modelId="{AD6876EB-61FD-2740-A5F1-B19D704A44AE}" type="presParOf" srcId="{950978B9-0511-427D-B2E7-7C3DFC12B3BA}" destId="{B2605915-65ED-4D21-8E6E-6CA0E33282E5}" srcOrd="0" destOrd="0" presId="urn:microsoft.com/office/officeart/2008/layout/CircularPictureCallout"/>
    <dgm:cxn modelId="{DF6E2437-4E4A-6441-A7E6-D5D593554EF7}" type="presParOf" srcId="{B2605915-65ED-4D21-8E6E-6CA0E33282E5}" destId="{D4EFBD8C-1BD9-44D3-91C2-8814CE1EF1E9}" srcOrd="0" destOrd="0" presId="urn:microsoft.com/office/officeart/2008/layout/CircularPictureCallout"/>
    <dgm:cxn modelId="{C12C8624-4B6B-A64E-875B-EBE84DC396C6}"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EF7FE601-AD9A-CE4F-B89F-A868A25859C5}" type="presOf" srcId="{46AB99D6-83BC-4C8D-8A5C-033EDB4E386F}" destId="{79D7CEDB-8104-4451-ACE4-9C54728C8F31}" srcOrd="0" destOrd="0" presId="urn:microsoft.com/office/officeart/2008/layout/CircularPictureCallout"/>
    <dgm:cxn modelId="{1AD0697E-786D-EE41-BCAA-DF20444C7609}"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AB4896CC-30FF-114A-A102-23E342181F0E}" type="presOf" srcId="{C0281889-47E3-4FCF-B048-44D1E229A3C4}" destId="{46D36D89-423D-4446-B477-AB475692CC3D}" srcOrd="0" destOrd="0" presId="urn:microsoft.com/office/officeart/2008/layout/CircularPictureCallout"/>
    <dgm:cxn modelId="{D2538AE3-8839-C24E-95DB-4200C47582C5}" type="presParOf" srcId="{62FCCB03-E374-451D-98F2-5D828F934070}" destId="{8ADE9732-7F45-49AD-A367-88683D9353B9}" srcOrd="0" destOrd="0" presId="urn:microsoft.com/office/officeart/2008/layout/CircularPictureCallout"/>
    <dgm:cxn modelId="{618F058B-697B-C34F-AB19-CC078B35F4D2}" type="presParOf" srcId="{8ADE9732-7F45-49AD-A367-88683D9353B9}" destId="{FC274685-C9F5-4094-86C4-B75E27DE907C}" srcOrd="0" destOrd="0" presId="urn:microsoft.com/office/officeart/2008/layout/CircularPictureCallout"/>
    <dgm:cxn modelId="{5019F344-FA1C-284A-A151-13B3B418809D}" type="presParOf" srcId="{FC274685-C9F5-4094-86C4-B75E27DE907C}" destId="{46D36D89-423D-4446-B477-AB475692CC3D}" srcOrd="0" destOrd="0" presId="urn:microsoft.com/office/officeart/2008/layout/CircularPictureCallout"/>
    <dgm:cxn modelId="{43BB6253-491F-9847-9918-4949F7DD907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EBE0100-32D1-0541-8D01-2E0DF5ADEC8C}" type="presOf" srcId="{C0281889-47E3-4FCF-B048-44D1E229A3C4}" destId="{46D36D89-423D-4446-B477-AB475692CC3D}" srcOrd="0" destOrd="0" presId="urn:microsoft.com/office/officeart/2008/layout/CircularPictureCallout"/>
    <dgm:cxn modelId="{D8006763-5834-FC4D-9D54-71BDC4F3D56F}"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3D2EFBE-EEE1-1F4D-A1E5-99CBB0F85171}" type="presOf" srcId="{46AB99D6-83BC-4C8D-8A5C-033EDB4E386F}" destId="{79D7CEDB-8104-4451-ACE4-9C54728C8F31}" srcOrd="0" destOrd="0" presId="urn:microsoft.com/office/officeart/2008/layout/CircularPictureCallout"/>
    <dgm:cxn modelId="{A7B38B7F-5C11-B944-A3C0-245774FC38C5}" type="presParOf" srcId="{62FCCB03-E374-451D-98F2-5D828F934070}" destId="{8ADE9732-7F45-49AD-A367-88683D9353B9}" srcOrd="0" destOrd="0" presId="urn:microsoft.com/office/officeart/2008/layout/CircularPictureCallout"/>
    <dgm:cxn modelId="{6F718780-D429-3140-8C0D-DE04560D161D}" type="presParOf" srcId="{8ADE9732-7F45-49AD-A367-88683D9353B9}" destId="{FC274685-C9F5-4094-86C4-B75E27DE907C}" srcOrd="0" destOrd="0" presId="urn:microsoft.com/office/officeart/2008/layout/CircularPictureCallout"/>
    <dgm:cxn modelId="{A9C103F7-46AA-E840-AF0D-D9E23FA37656}" type="presParOf" srcId="{FC274685-C9F5-4094-86C4-B75E27DE907C}" destId="{46D36D89-423D-4446-B477-AB475692CC3D}" srcOrd="0" destOrd="0" presId="urn:microsoft.com/office/officeart/2008/layout/CircularPictureCallout"/>
    <dgm:cxn modelId="{EFAD96BB-17DB-634D-BE74-2239E7E4168F}"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custLinFactNeighborX="2288"/>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69B7133B-09BE-5941-BE57-1D2B46B46E02}" type="presOf" srcId="{6047CC94-F81B-4DAA-BAD4-3A07003B6418}" destId="{306AFE9D-CCA1-4A93-9691-FC978F9CE9A1}" srcOrd="0" destOrd="0" presId="urn:microsoft.com/office/officeart/2008/layout/CircularPictureCallout"/>
    <dgm:cxn modelId="{A926B674-E38A-0B4F-98A4-746A48F512EE}" type="presOf" srcId="{CE7E0F03-BAEE-4A08-BFB5-9B8E63E586FF}" destId="{051F52C1-6139-409E-8641-EB8734128EA4}" srcOrd="0" destOrd="0" presId="urn:microsoft.com/office/officeart/2008/layout/CircularPictureCallout"/>
    <dgm:cxn modelId="{F11AB075-3776-3F4D-9B30-CB4589614AFE}" type="presOf" srcId="{9830AC34-8BEB-44A5-B545-497E7C2B9546}" destId="{7B7E01F2-483A-4155-B3BF-14C3DB5E76A6}"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9C4230B3-12C5-2747-B5CA-68BD9F7BF180}" type="presParOf" srcId="{051F52C1-6139-409E-8641-EB8734128EA4}" destId="{89DA9132-4571-4405-8C90-186411EA8AD8}" srcOrd="0" destOrd="0" presId="urn:microsoft.com/office/officeart/2008/layout/CircularPictureCallout"/>
    <dgm:cxn modelId="{46FA09F9-D2CE-E343-8A3E-4CB69E696FE3}" type="presParOf" srcId="{89DA9132-4571-4405-8C90-186411EA8AD8}" destId="{04D635B6-8F99-42A1-AE01-BA1F581CA3CC}" srcOrd="0" destOrd="0" presId="urn:microsoft.com/office/officeart/2008/layout/CircularPictureCallout"/>
    <dgm:cxn modelId="{A68B84AB-F67B-E74C-A4F5-1B75201D5A1E}" type="presParOf" srcId="{04D635B6-8F99-42A1-AE01-BA1F581CA3CC}" destId="{306AFE9D-CCA1-4A93-9691-FC978F9CE9A1}" srcOrd="0" destOrd="0" presId="urn:microsoft.com/office/officeart/2008/layout/CircularPictureCallout"/>
    <dgm:cxn modelId="{4AD33E87-8E4E-5B4A-A0E9-1AAD511A2504}"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16DFCD05-1DD8-F44B-A712-350FC0E29917}" type="presOf" srcId="{F751C726-06BB-459F-8B88-45E00F7906DC}" destId="{B90A6B99-15DE-4F71-BD33-9274A6D58730}" srcOrd="0" destOrd="0" presId="urn:microsoft.com/office/officeart/2008/layout/CircularPictureCallout"/>
    <dgm:cxn modelId="{193D8870-D2C6-D84F-98B6-DB2A46DF40D4}" type="presOf" srcId="{471EA7B6-4D84-4F6D-818A-CE146920DA27}" destId="{F65DC68E-F7A5-4F7E-9236-6CA8F3ACDF82}" srcOrd="0" destOrd="0" presId="urn:microsoft.com/office/officeart/2008/layout/CircularPictureCallout"/>
    <dgm:cxn modelId="{748B60B9-EF5A-9D4C-B6C3-6A66A6A918ED}"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AC69BD1B-3518-DD48-97CC-377162A63D4C}" type="presParOf" srcId="{B90A6B99-15DE-4F71-BD33-9274A6D58730}" destId="{EA1AC1E5-CFBF-4BBA-AE64-805ACE736B05}" srcOrd="0" destOrd="0" presId="urn:microsoft.com/office/officeart/2008/layout/CircularPictureCallout"/>
    <dgm:cxn modelId="{89AC8A73-6EB9-AB4D-9AC6-CA5C7B887031}" type="presParOf" srcId="{EA1AC1E5-CFBF-4BBA-AE64-805ACE736B05}" destId="{56BC542D-8DBB-46FD-A041-B4B308B06E2A}" srcOrd="0" destOrd="0" presId="urn:microsoft.com/office/officeart/2008/layout/CircularPictureCallout"/>
    <dgm:cxn modelId="{09D8D0BE-F356-DF45-B737-20242C3E78D3}" type="presParOf" srcId="{56BC542D-8DBB-46FD-A041-B4B308B06E2A}" destId="{F65DC68E-F7A5-4F7E-9236-6CA8F3ACDF82}" srcOrd="0" destOrd="0" presId="urn:microsoft.com/office/officeart/2008/layout/CircularPictureCallout"/>
    <dgm:cxn modelId="{D0F0EA6A-D5EC-1C48-97D0-AF6A4A0D8443}"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CC925635-A0C1-3444-BBBF-438571D9C301}" type="presOf" srcId="{B5C0B2FB-77D1-43B5-AC47-EBF6D31315F6}" destId="{6AE5439B-8436-4FD1-9635-8BAA6EB19DEE}" srcOrd="0" destOrd="0" presId="urn:microsoft.com/office/officeart/2008/layout/CircularPictureCallout"/>
    <dgm:cxn modelId="{7E0CC742-9186-F449-B357-7C91C3E55DA3}" type="presOf" srcId="{918E8141-8B4B-4731-A817-C6B047531EC7}" destId="{94406756-AAED-4952-B734-D5E78ADCB029}" srcOrd="0" destOrd="0" presId="urn:microsoft.com/office/officeart/2008/layout/CircularPictureCallout"/>
    <dgm:cxn modelId="{5C7BA57F-F92C-6A44-9B54-0DCAF47A52E9}" type="presOf" srcId="{0EBD0570-87DE-48D4-9B05-D47A4E390D1E}" destId="{D4EFBD8C-1BD9-44D3-91C2-8814CE1EF1E9}" srcOrd="0" destOrd="0" presId="urn:microsoft.com/office/officeart/2008/layout/CircularPictureCallout"/>
    <dgm:cxn modelId="{81BDFE47-A06D-CC43-B883-AA51671AFFB7}" type="presParOf" srcId="{6AE5439B-8436-4FD1-9635-8BAA6EB19DEE}" destId="{950978B9-0511-427D-B2E7-7C3DFC12B3BA}" srcOrd="0" destOrd="0" presId="urn:microsoft.com/office/officeart/2008/layout/CircularPictureCallout"/>
    <dgm:cxn modelId="{82085DB8-1755-244B-9555-A22FD212C72A}" type="presParOf" srcId="{950978B9-0511-427D-B2E7-7C3DFC12B3BA}" destId="{B2605915-65ED-4D21-8E6E-6CA0E33282E5}" srcOrd="0" destOrd="0" presId="urn:microsoft.com/office/officeart/2008/layout/CircularPictureCallout"/>
    <dgm:cxn modelId="{CA861E51-96C9-4441-B9CA-65DE64FAD464}" type="presParOf" srcId="{B2605915-65ED-4D21-8E6E-6CA0E33282E5}" destId="{D4EFBD8C-1BD9-44D3-91C2-8814CE1EF1E9}" srcOrd="0" destOrd="0" presId="urn:microsoft.com/office/officeart/2008/layout/CircularPictureCallout"/>
    <dgm:cxn modelId="{CEA4D674-E829-B849-8DBA-88BCC55041B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6B389A25-248E-0445-AD49-E6E3056D11C7}" type="presOf" srcId="{A5B64BFC-6D51-4FD0-8EB5-7F0CFF12ED8E}" destId="{62FCCB03-E374-451D-98F2-5D828F934070}" srcOrd="0" destOrd="0" presId="urn:microsoft.com/office/officeart/2008/layout/CircularPictureCallout"/>
    <dgm:cxn modelId="{DBE3EF4E-3F2C-3A42-AD13-49633E5C86E5}"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57582FE7-3BCC-B643-82AB-3A82DE98D3E4}" type="presOf" srcId="{C0281889-47E3-4FCF-B048-44D1E229A3C4}" destId="{46D36D89-423D-4446-B477-AB475692CC3D}" srcOrd="0" destOrd="0" presId="urn:microsoft.com/office/officeart/2008/layout/CircularPictureCallout"/>
    <dgm:cxn modelId="{FDB41DB4-E2EB-8747-9148-716A19CA5F29}" type="presParOf" srcId="{62FCCB03-E374-451D-98F2-5D828F934070}" destId="{8ADE9732-7F45-49AD-A367-88683D9353B9}" srcOrd="0" destOrd="0" presId="urn:microsoft.com/office/officeart/2008/layout/CircularPictureCallout"/>
    <dgm:cxn modelId="{F2B30D31-6F5B-5549-A2D9-26648FB52D04}" type="presParOf" srcId="{8ADE9732-7F45-49AD-A367-88683D9353B9}" destId="{FC274685-C9F5-4094-86C4-B75E27DE907C}" srcOrd="0" destOrd="0" presId="urn:microsoft.com/office/officeart/2008/layout/CircularPictureCallout"/>
    <dgm:cxn modelId="{C7DA0664-F493-6D47-9A6B-8E19ED3534BB}" type="presParOf" srcId="{FC274685-C9F5-4094-86C4-B75E27DE907C}" destId="{46D36D89-423D-4446-B477-AB475692CC3D}" srcOrd="0" destOrd="0" presId="urn:microsoft.com/office/officeart/2008/layout/CircularPictureCallout"/>
    <dgm:cxn modelId="{64FACC15-643B-2644-9603-5E1808CFF2B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246582F-410F-2949-AD61-D64737D9A14A}"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281B6652-ED2E-B043-BBC0-60948581FAFB}" type="presOf" srcId="{0EBD0570-87DE-48D4-9B05-D47A4E390D1E}" destId="{D4EFBD8C-1BD9-44D3-91C2-8814CE1EF1E9}" srcOrd="0" destOrd="0" presId="urn:microsoft.com/office/officeart/2008/layout/CircularPictureCallout"/>
    <dgm:cxn modelId="{1ABBA3D4-1418-634E-81BD-4E374FC5C55F}" type="presOf" srcId="{B5C0B2FB-77D1-43B5-AC47-EBF6D31315F6}" destId="{6AE5439B-8436-4FD1-9635-8BAA6EB19DEE}" srcOrd="0" destOrd="0" presId="urn:microsoft.com/office/officeart/2008/layout/CircularPictureCallout"/>
    <dgm:cxn modelId="{857AD60D-CEC0-0044-A0B6-6D061A801466}" type="presParOf" srcId="{6AE5439B-8436-4FD1-9635-8BAA6EB19DEE}" destId="{950978B9-0511-427D-B2E7-7C3DFC12B3BA}" srcOrd="0" destOrd="0" presId="urn:microsoft.com/office/officeart/2008/layout/CircularPictureCallout"/>
    <dgm:cxn modelId="{9348EE00-D5A0-3349-BD0C-4B69FA3A2467}" type="presParOf" srcId="{950978B9-0511-427D-B2E7-7C3DFC12B3BA}" destId="{B2605915-65ED-4D21-8E6E-6CA0E33282E5}" srcOrd="0" destOrd="0" presId="urn:microsoft.com/office/officeart/2008/layout/CircularPictureCallout"/>
    <dgm:cxn modelId="{FCF1025C-477A-0E48-92FB-9DCB8F7F5B9D}" type="presParOf" srcId="{B2605915-65ED-4D21-8E6E-6CA0E33282E5}" destId="{D4EFBD8C-1BD9-44D3-91C2-8814CE1EF1E9}" srcOrd="0" destOrd="0" presId="urn:microsoft.com/office/officeart/2008/layout/CircularPictureCallout"/>
    <dgm:cxn modelId="{2E9EF31D-79F5-9A4C-A028-71B3C1E4A72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40"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D8227F22-E7CF-2241-A0A9-8F9BBA2D8235}"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EB4DC7C4-41AE-154C-8F25-9E68BD4403F6}" type="presOf" srcId="{A5B64BFC-6D51-4FD0-8EB5-7F0CFF12ED8E}" destId="{62FCCB03-E374-451D-98F2-5D828F934070}" srcOrd="0" destOrd="0" presId="urn:microsoft.com/office/officeart/2008/layout/CircularPictureCallout"/>
    <dgm:cxn modelId="{03E4A6DE-BE08-CC4B-9CB6-49E671A79C79}" type="presOf" srcId="{46AB99D6-83BC-4C8D-8A5C-033EDB4E386F}" destId="{79D7CEDB-8104-4451-ACE4-9C54728C8F31}" srcOrd="0" destOrd="0" presId="urn:microsoft.com/office/officeart/2008/layout/CircularPictureCallout"/>
    <dgm:cxn modelId="{ABA4F458-47A3-9749-BA19-07E753B9E125}" type="presParOf" srcId="{62FCCB03-E374-451D-98F2-5D828F934070}" destId="{8ADE9732-7F45-49AD-A367-88683D9353B9}" srcOrd="0" destOrd="0" presId="urn:microsoft.com/office/officeart/2008/layout/CircularPictureCallout"/>
    <dgm:cxn modelId="{D779EB87-8395-EB49-9075-48BD2128CBBB}" type="presParOf" srcId="{8ADE9732-7F45-49AD-A367-88683D9353B9}" destId="{FC274685-C9F5-4094-86C4-B75E27DE907C}" srcOrd="0" destOrd="0" presId="urn:microsoft.com/office/officeart/2008/layout/CircularPictureCallout"/>
    <dgm:cxn modelId="{1446D044-3B1F-6F4F-9E6E-BD341680BA85}" type="presParOf" srcId="{FC274685-C9F5-4094-86C4-B75E27DE907C}" destId="{46D36D89-423D-4446-B477-AB475692CC3D}" srcOrd="0" destOrd="0" presId="urn:microsoft.com/office/officeart/2008/layout/CircularPictureCallout"/>
    <dgm:cxn modelId="{704A17CD-6BBA-534B-8D88-5BA0483864B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6618" y="215209"/>
          <a:ext cx="743321" cy="74332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64029" y="598906"/>
          <a:ext cx="248498" cy="12813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dirty="0"/>
        </a:p>
        <a:p>
          <a:pPr marL="0" lvl="0" indent="0" algn="ctr" defTabSz="222250">
            <a:lnSpc>
              <a:spcPct val="90000"/>
            </a:lnSpc>
            <a:spcBef>
              <a:spcPct val="0"/>
            </a:spcBef>
            <a:spcAft>
              <a:spcPct val="35000"/>
            </a:spcAft>
            <a:buNone/>
          </a:pPr>
          <a:endParaRPr lang="en-GB" sz="500" kern="1200" dirty="0"/>
        </a:p>
      </dsp:txBody>
      <dsp:txXfrm>
        <a:off x="264029" y="598906"/>
        <a:ext cx="248498" cy="12813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14805" y="190912"/>
          <a:ext cx="719232" cy="719232"/>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9572" y="561906"/>
          <a:ext cx="234892" cy="121116"/>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311150">
            <a:lnSpc>
              <a:spcPct val="90000"/>
            </a:lnSpc>
            <a:spcBef>
              <a:spcPct val="0"/>
            </a:spcBef>
            <a:spcAft>
              <a:spcPct val="35000"/>
            </a:spcAft>
            <a:buNone/>
          </a:pPr>
          <a:r>
            <a:rPr lang="nb-NO" sz="700" kern="1200" dirty="0"/>
            <a:t> </a:t>
          </a:r>
          <a:endParaRPr lang="en-GB" sz="700" kern="1200" dirty="0"/>
        </a:p>
      </dsp:txBody>
      <dsp:txXfrm>
        <a:off x="249572" y="561906"/>
        <a:ext cx="234892" cy="12111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8679" y="-13180"/>
          <a:ext cx="723697" cy="72369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74359" y="365734"/>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65734"/>
        <a:ext cx="352338" cy="18167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8679" y="-13180"/>
          <a:ext cx="723697" cy="72369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74359" y="365734"/>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65734"/>
        <a:ext cx="352338" cy="18167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402" y="190912"/>
          <a:ext cx="719232" cy="719232"/>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9572" y="561906"/>
          <a:ext cx="234892" cy="121116"/>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311150">
            <a:lnSpc>
              <a:spcPct val="90000"/>
            </a:lnSpc>
            <a:spcBef>
              <a:spcPct val="0"/>
            </a:spcBef>
            <a:spcAft>
              <a:spcPct val="35000"/>
            </a:spcAft>
            <a:buNone/>
          </a:pPr>
          <a:r>
            <a:rPr lang="nb-NO" sz="700" kern="1200" dirty="0"/>
            <a:t> </a:t>
          </a:r>
          <a:endParaRPr lang="en-GB" sz="700" kern="1200" dirty="0"/>
        </a:p>
      </dsp:txBody>
      <dsp:txXfrm>
        <a:off x="249572" y="561906"/>
        <a:ext cx="234892" cy="12111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844" y="200544"/>
          <a:ext cx="708720" cy="70872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1739" y="566381"/>
          <a:ext cx="236931" cy="122167"/>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dirty="0"/>
        </a:p>
        <a:p>
          <a:pPr marL="0" lvl="0" indent="0" algn="ctr" defTabSz="222250">
            <a:lnSpc>
              <a:spcPct val="90000"/>
            </a:lnSpc>
            <a:spcBef>
              <a:spcPct val="0"/>
            </a:spcBef>
            <a:spcAft>
              <a:spcPct val="35000"/>
            </a:spcAft>
            <a:buNone/>
          </a:pPr>
          <a:endParaRPr lang="en-GB" sz="500" kern="1200" dirty="0"/>
        </a:p>
      </dsp:txBody>
      <dsp:txXfrm>
        <a:off x="251739" y="566381"/>
        <a:ext cx="236931" cy="122167"/>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8679" y="-13180"/>
          <a:ext cx="723697" cy="72369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74359" y="365734"/>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65734"/>
        <a:ext cx="352338" cy="181674"/>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402" y="190912"/>
          <a:ext cx="719232" cy="719232"/>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9572" y="561906"/>
          <a:ext cx="234892" cy="121116"/>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311150">
            <a:lnSpc>
              <a:spcPct val="90000"/>
            </a:lnSpc>
            <a:spcBef>
              <a:spcPct val="0"/>
            </a:spcBef>
            <a:spcAft>
              <a:spcPct val="35000"/>
            </a:spcAft>
            <a:buNone/>
          </a:pPr>
          <a:r>
            <a:rPr lang="nb-NO" sz="700" kern="1200" dirty="0"/>
            <a:t> </a:t>
          </a:r>
          <a:endParaRPr lang="en-GB" sz="700" kern="1200" dirty="0"/>
        </a:p>
      </dsp:txBody>
      <dsp:txXfrm>
        <a:off x="249572" y="561906"/>
        <a:ext cx="234892" cy="12111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14805" y="190912"/>
          <a:ext cx="719232" cy="719232"/>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9572" y="561906"/>
          <a:ext cx="234892" cy="121116"/>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311150">
            <a:lnSpc>
              <a:spcPct val="90000"/>
            </a:lnSpc>
            <a:spcBef>
              <a:spcPct val="0"/>
            </a:spcBef>
            <a:spcAft>
              <a:spcPct val="35000"/>
            </a:spcAft>
            <a:buNone/>
          </a:pPr>
          <a:r>
            <a:rPr lang="nb-NO" sz="700" kern="1200" dirty="0"/>
            <a:t> </a:t>
          </a:r>
          <a:endParaRPr lang="en-GB" sz="700" kern="1200" dirty="0"/>
        </a:p>
      </dsp:txBody>
      <dsp:txXfrm>
        <a:off x="249572" y="561906"/>
        <a:ext cx="234892" cy="12111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8679" y="-13180"/>
          <a:ext cx="723697" cy="72369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74359" y="365734"/>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65734"/>
        <a:ext cx="352338" cy="18167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11/4/2017 11:07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11/4/2017 11:07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11/4/2017 11:07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11/4/2017 11:07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000214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11/4/2017 11:07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033548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11/4/2017 11:07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67561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33237" eaLnBrk="1" fontAlgn="auto" latinLnBrk="0" hangingPunct="1">
              <a:lnSpc>
                <a:spcPct val="100000"/>
              </a:lnSpc>
              <a:spcBef>
                <a:spcPts val="0"/>
              </a:spcBef>
              <a:spcAft>
                <a:spcPts val="0"/>
              </a:spcAft>
              <a:buClrTx/>
              <a:buSzTx/>
              <a:buFontTx/>
              <a:buNone/>
              <a:tabLst/>
              <a:defRPr/>
            </a:pPr>
            <a:fld id="{47FCBB42-8A3C-4AB5-AB28-70532FD908F2}" type="slidenum">
              <a:rPr kumimoji="0" lang="en-GB" sz="1800" b="0" i="0" u="none" strike="noStrike" kern="0" cap="none" spc="0" normalizeH="0" baseline="0" noProof="0">
                <a:ln>
                  <a:noFill/>
                </a:ln>
                <a:solidFill>
                  <a:prstClr val="black"/>
                </a:solidFill>
                <a:effectLst/>
                <a:uLnTx/>
                <a:uFillTx/>
                <a:latin typeface="Calibri" panose="020F0502020204030204"/>
              </a:rPr>
              <a:pPr marL="0" marR="0" lvl="0" indent="0" defTabSz="933237" eaLnBrk="1" fontAlgn="auto" latinLnBrk="0" hangingPunct="1">
                <a:lnSpc>
                  <a:spcPct val="100000"/>
                </a:lnSpc>
                <a:spcBef>
                  <a:spcPts val="0"/>
                </a:spcBef>
                <a:spcAft>
                  <a:spcPts val="0"/>
                </a:spcAft>
                <a:buClrTx/>
                <a:buSzTx/>
                <a:buFontTx/>
                <a:buNone/>
                <a:tabLst/>
                <a:defRPr/>
              </a:pPr>
              <a:t>5</a:t>
            </a:fld>
            <a:endParaRPr kumimoji="0" lang="en-GB" sz="1800" b="0" i="0" u="none" strike="noStrike" kern="0" cap="none" spc="0" normalizeH="0" baseline="0" noProof="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245472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8</a:t>
            </a:fld>
            <a:endParaRPr lang="en-GB">
              <a:solidFill>
                <a:prstClr val="black"/>
              </a:solidFill>
              <a:latin typeface="Calibri" panose="020F0502020204030204"/>
            </a:endParaRPr>
          </a:p>
        </p:txBody>
      </p:sp>
    </p:spTree>
    <p:extLst>
      <p:ext uri="{BB962C8B-B14F-4D97-AF65-F5344CB8AC3E}">
        <p14:creationId xmlns:p14="http://schemas.microsoft.com/office/powerpoint/2010/main" val="3375834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11</a:t>
            </a:fld>
            <a:endParaRPr lang="en-GB">
              <a:solidFill>
                <a:prstClr val="black"/>
              </a:solidFill>
              <a:latin typeface="Calibri" panose="020F0502020204030204"/>
            </a:endParaRPr>
          </a:p>
        </p:txBody>
      </p:sp>
    </p:spTree>
    <p:extLst>
      <p:ext uri="{BB962C8B-B14F-4D97-AF65-F5344CB8AC3E}">
        <p14:creationId xmlns:p14="http://schemas.microsoft.com/office/powerpoint/2010/main" val="4287384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14</a:t>
            </a:fld>
            <a:endParaRPr lang="en-GB">
              <a:solidFill>
                <a:prstClr val="black"/>
              </a:solidFill>
              <a:latin typeface="Calibri" panose="020F0502020204030204"/>
            </a:endParaRPr>
          </a:p>
        </p:txBody>
      </p:sp>
    </p:spTree>
    <p:extLst>
      <p:ext uri="{BB962C8B-B14F-4D97-AF65-F5344CB8AC3E}">
        <p14:creationId xmlns:p14="http://schemas.microsoft.com/office/powerpoint/2010/main" val="1359776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15</a:t>
            </a:fld>
            <a:endParaRPr lang="en-GB">
              <a:solidFill>
                <a:prstClr val="black"/>
              </a:solidFill>
              <a:latin typeface="Calibri" panose="020F0502020204030204"/>
            </a:endParaRPr>
          </a:p>
        </p:txBody>
      </p:sp>
    </p:spTree>
    <p:extLst>
      <p:ext uri="{BB962C8B-B14F-4D97-AF65-F5344CB8AC3E}">
        <p14:creationId xmlns:p14="http://schemas.microsoft.com/office/powerpoint/2010/main" val="3117725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0047BD7A-95E8-48A8-884F-4E50B6836C8A}" type="datetime1">
              <a:rPr lang="en-US" smtClean="0"/>
              <a:t>11/4/2017</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20</a:t>
            </a:fld>
            <a:endParaRPr lang="en-US" dirty="0"/>
          </a:p>
        </p:txBody>
      </p:sp>
      <p:sp>
        <p:nvSpPr>
          <p:cNvPr id="6" name="Header Placeholder 5"/>
          <p:cNvSpPr>
            <a:spLocks noGrp="1"/>
          </p:cNvSpPr>
          <p:nvPr>
            <p:ph type="hdr" sz="quarter" idx="12"/>
          </p:nvPr>
        </p:nvSpPr>
        <p:spPr/>
        <p:txBody>
          <a:bodyPr/>
          <a:lstStyle/>
          <a:p>
            <a:r>
              <a:rPr lang="en-US"/>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397136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11/4/2017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7654223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2.xml"/><Relationship Id="rId5" Type="http://schemas.openxmlformats.org/officeDocument/2006/relationships/image" Target="../media/image17.jpg"/><Relationship Id="rId4" Type="http://schemas.openxmlformats.org/officeDocument/2006/relationships/image" Target="../media/image16.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2.xml"/><Relationship Id="rId4" Type="http://schemas.openxmlformats.org/officeDocument/2006/relationships/image" Target="../media/image20.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spid="_x0000_s1085" name="Acrobat Document" r:id="rId3" imgW="2476500" imgH="666750" progId="AcroExch.Document.DC">
                  <p:embed/>
                </p:oleObj>
              </mc:Choice>
              <mc:Fallback>
                <p:oleObj name="Acrobat Document" r:id="rId3" imgW="2476500" imgH="666750" progId="AcroExch.Document.DC">
                  <p:embed/>
                  <p:pic>
                    <p:nvPicPr>
                      <p:cNvPr id="4" name="Object 3">
                        <a:extLst>
                          <a:ext uri="{FF2B5EF4-FFF2-40B4-BE49-F238E27FC236}">
                            <a16:creationId xmlns:a16="http://schemas.microsoft.com/office/drawing/2014/main" id="{419B5F75-CE32-4BB1-96C8-FCEFD1E25B62}"/>
                          </a:ext>
                        </a:extLst>
                      </p:cNvPr>
                      <p:cNvPicPr/>
                      <p:nvPr/>
                    </p:nvPicPr>
                    <p:blipFill>
                      <a:blip r:embed="rId4"/>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7569" cy="6994525"/>
          </a:xfrm>
          <a:prstGeom prst="rect">
            <a:avLst/>
          </a:prstGeom>
          <a:gradFill flip="none" rotWithShape="1">
            <a:gsLst>
              <a:gs pos="76000">
                <a:schemeClr val="bg2">
                  <a:alpha val="70000"/>
                </a:schemeClr>
              </a:gs>
              <a:gs pos="0">
                <a:schemeClr val="bg2">
                  <a:alpha val="79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 name="Picture 5" descr="A close up of a logo&#10;&#10;Description generated with very high confidence">
            <a:extLst>
              <a:ext uri="{FF2B5EF4-FFF2-40B4-BE49-F238E27FC236}">
                <a16:creationId xmlns:a16="http://schemas.microsoft.com/office/drawing/2014/main" id="{F4ED4A1A-F4B7-4BF0-994C-B37037EC2810}"/>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‹Nº›</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24450141"/>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0" y="1476621"/>
            <a:ext cx="11375536" cy="2374817"/>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fld id="{727B4C2D-45E2-4621-8491-2995EB46A674}" type="slidenum">
              <a:rPr lang="en-US" smtClean="0"/>
              <a:pPr/>
              <a:t>‹Nº›</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03450411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130904"/>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fld id="{727B4C2D-45E2-4621-8491-2995EB46A674}" type="slidenum">
              <a:rPr lang="en-US" smtClean="0"/>
              <a:pPr/>
              <a:t>‹Nº›</a:t>
            </a:fld>
            <a:endParaRPr lang="en-US" dirty="0"/>
          </a:p>
        </p:txBody>
      </p:sp>
    </p:spTree>
    <p:extLst>
      <p:ext uri="{BB962C8B-B14F-4D97-AF65-F5344CB8AC3E}">
        <p14:creationId xmlns:p14="http://schemas.microsoft.com/office/powerpoint/2010/main" val="4823279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40229"/>
          </a:xfrm>
        </p:spPr>
        <p:txBody>
          <a:bodyPr>
            <a:spAutoFit/>
          </a:bodyPr>
          <a:lstStyle>
            <a:lvl3pPr>
              <a:defRPr sz="2399"/>
            </a:lvl3pPr>
            <a:lvl4pPr>
              <a:defRPr sz="1999"/>
            </a:lvl4pPr>
            <a:lvl5pPr>
              <a:defRPr sz="19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677489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34" Type="http://schemas.openxmlformats.org/officeDocument/2006/relationships/slideLayout" Target="../slideLayouts/slideLayout38.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slideLayout" Target="../slideLayouts/slideLayout37.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36" Type="http://schemas.openxmlformats.org/officeDocument/2006/relationships/image" Target="../media/image1.emf"/><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35"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578" r:id="rId31"/>
    <p:sldLayoutId id="2147484579" r:id="rId32"/>
    <p:sldLayoutId id="2147484580" r:id="rId33"/>
    <p:sldLayoutId id="2147484581" r:id="rId3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13" Type="http://schemas.microsoft.com/office/2007/relationships/diagramDrawing" Target="../diagrams/drawing9.xml"/><Relationship Id="rId18" Type="http://schemas.microsoft.com/office/2007/relationships/diagramDrawing" Target="../diagrams/drawing10.xml"/><Relationship Id="rId26" Type="http://schemas.openxmlformats.org/officeDocument/2006/relationships/diagramQuickStyle" Target="../diagrams/quickStyle12.xml"/><Relationship Id="rId39" Type="http://schemas.openxmlformats.org/officeDocument/2006/relationships/diagramColors" Target="../diagrams/colors14.xml"/><Relationship Id="rId3" Type="http://schemas.openxmlformats.org/officeDocument/2006/relationships/notesSlide" Target="../notesSlides/notesSlide5.xml"/><Relationship Id="rId21" Type="http://schemas.openxmlformats.org/officeDocument/2006/relationships/diagramQuickStyle" Target="../diagrams/quickStyle11.xml"/><Relationship Id="rId34" Type="http://schemas.openxmlformats.org/officeDocument/2006/relationships/diagramColors" Target="../diagrams/colors13.xml"/><Relationship Id="rId7" Type="http://schemas.openxmlformats.org/officeDocument/2006/relationships/image" Target="../media/image26.png"/><Relationship Id="rId12" Type="http://schemas.openxmlformats.org/officeDocument/2006/relationships/diagramColors" Target="../diagrams/colors9.xml"/><Relationship Id="rId17" Type="http://schemas.openxmlformats.org/officeDocument/2006/relationships/diagramColors" Target="../diagrams/colors10.xml"/><Relationship Id="rId25" Type="http://schemas.openxmlformats.org/officeDocument/2006/relationships/diagramLayout" Target="../diagrams/layout12.xml"/><Relationship Id="rId33" Type="http://schemas.openxmlformats.org/officeDocument/2006/relationships/diagramQuickStyle" Target="../diagrams/quickStyle13.xml"/><Relationship Id="rId38" Type="http://schemas.openxmlformats.org/officeDocument/2006/relationships/diagramQuickStyle" Target="../diagrams/quickStyle14.xml"/><Relationship Id="rId2" Type="http://schemas.openxmlformats.org/officeDocument/2006/relationships/slideLayout" Target="../slideLayouts/slideLayout35.xml"/><Relationship Id="rId16" Type="http://schemas.openxmlformats.org/officeDocument/2006/relationships/diagramQuickStyle" Target="../diagrams/quickStyle10.xml"/><Relationship Id="rId20" Type="http://schemas.openxmlformats.org/officeDocument/2006/relationships/diagramLayout" Target="../diagrams/layout11.xml"/><Relationship Id="rId29" Type="http://schemas.openxmlformats.org/officeDocument/2006/relationships/image" Target="../media/image28.png"/><Relationship Id="rId41" Type="http://schemas.openxmlformats.org/officeDocument/2006/relationships/image" Target="../media/image41.jpg"/><Relationship Id="rId1" Type="http://schemas.openxmlformats.org/officeDocument/2006/relationships/tags" Target="../tags/tag4.xml"/><Relationship Id="rId6" Type="http://schemas.openxmlformats.org/officeDocument/2006/relationships/image" Target="../media/image34.png"/><Relationship Id="rId11" Type="http://schemas.openxmlformats.org/officeDocument/2006/relationships/diagramQuickStyle" Target="../diagrams/quickStyle9.xml"/><Relationship Id="rId24" Type="http://schemas.openxmlformats.org/officeDocument/2006/relationships/diagramData" Target="../diagrams/data12.xml"/><Relationship Id="rId32" Type="http://schemas.openxmlformats.org/officeDocument/2006/relationships/diagramLayout" Target="../diagrams/layout13.xml"/><Relationship Id="rId37" Type="http://schemas.openxmlformats.org/officeDocument/2006/relationships/diagramLayout" Target="../diagrams/layout14.xml"/><Relationship Id="rId40" Type="http://schemas.microsoft.com/office/2007/relationships/diagramDrawing" Target="../diagrams/drawing14.xml"/><Relationship Id="rId5" Type="http://schemas.openxmlformats.org/officeDocument/2006/relationships/image" Target="../media/image33.png"/><Relationship Id="rId15" Type="http://schemas.openxmlformats.org/officeDocument/2006/relationships/diagramLayout" Target="../diagrams/layout10.xml"/><Relationship Id="rId23" Type="http://schemas.microsoft.com/office/2007/relationships/diagramDrawing" Target="../diagrams/drawing11.xml"/><Relationship Id="rId28" Type="http://schemas.microsoft.com/office/2007/relationships/diagramDrawing" Target="../diagrams/drawing12.xml"/><Relationship Id="rId36" Type="http://schemas.openxmlformats.org/officeDocument/2006/relationships/diagramData" Target="../diagrams/data14.xml"/><Relationship Id="rId10" Type="http://schemas.openxmlformats.org/officeDocument/2006/relationships/diagramLayout" Target="../diagrams/layout9.xml"/><Relationship Id="rId19" Type="http://schemas.openxmlformats.org/officeDocument/2006/relationships/diagramData" Target="../diagrams/data11.xml"/><Relationship Id="rId31" Type="http://schemas.openxmlformats.org/officeDocument/2006/relationships/diagramData" Target="../diagrams/data13.xml"/><Relationship Id="rId4" Type="http://schemas.openxmlformats.org/officeDocument/2006/relationships/image" Target="../media/image30.png"/><Relationship Id="rId9" Type="http://schemas.openxmlformats.org/officeDocument/2006/relationships/diagramData" Target="../diagrams/data9.xml"/><Relationship Id="rId14" Type="http://schemas.openxmlformats.org/officeDocument/2006/relationships/diagramData" Target="../diagrams/data10.xml"/><Relationship Id="rId22" Type="http://schemas.openxmlformats.org/officeDocument/2006/relationships/diagramColors" Target="../diagrams/colors11.xml"/><Relationship Id="rId27" Type="http://schemas.openxmlformats.org/officeDocument/2006/relationships/diagramColors" Target="../diagrams/colors12.xml"/><Relationship Id="rId30" Type="http://schemas.openxmlformats.org/officeDocument/2006/relationships/image" Target="../media/image29.png"/><Relationship Id="rId35" Type="http://schemas.microsoft.com/office/2007/relationships/diagramDrawing" Target="../diagrams/drawing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16.xml"/><Relationship Id="rId13" Type="http://schemas.openxmlformats.org/officeDocument/2006/relationships/diagramData" Target="../diagrams/data17.xml"/><Relationship Id="rId18" Type="http://schemas.openxmlformats.org/officeDocument/2006/relationships/image" Target="../media/image30.png"/><Relationship Id="rId26" Type="http://schemas.openxmlformats.org/officeDocument/2006/relationships/diagramLayout" Target="../diagrams/layout18.xml"/><Relationship Id="rId39" Type="http://schemas.microsoft.com/office/2007/relationships/diagramDrawing" Target="../diagrams/drawing20.xml"/><Relationship Id="rId3" Type="http://schemas.openxmlformats.org/officeDocument/2006/relationships/diagramData" Target="../diagrams/data15.xml"/><Relationship Id="rId21" Type="http://schemas.openxmlformats.org/officeDocument/2006/relationships/image" Target="../media/image34.png"/><Relationship Id="rId34" Type="http://schemas.microsoft.com/office/2007/relationships/diagramDrawing" Target="../diagrams/drawing19.xml"/><Relationship Id="rId7" Type="http://schemas.microsoft.com/office/2007/relationships/diagramDrawing" Target="../diagrams/drawing15.xml"/><Relationship Id="rId12" Type="http://schemas.microsoft.com/office/2007/relationships/diagramDrawing" Target="../diagrams/drawing16.xml"/><Relationship Id="rId17" Type="http://schemas.microsoft.com/office/2007/relationships/diagramDrawing" Target="../diagrams/drawing17.xml"/><Relationship Id="rId25" Type="http://schemas.openxmlformats.org/officeDocument/2006/relationships/diagramData" Target="../diagrams/data18.xml"/><Relationship Id="rId33" Type="http://schemas.openxmlformats.org/officeDocument/2006/relationships/diagramColors" Target="../diagrams/colors19.xml"/><Relationship Id="rId38" Type="http://schemas.openxmlformats.org/officeDocument/2006/relationships/diagramColors" Target="../diagrams/colors20.xml"/><Relationship Id="rId2" Type="http://schemas.openxmlformats.org/officeDocument/2006/relationships/notesSlide" Target="../notesSlides/notesSlide6.xml"/><Relationship Id="rId16" Type="http://schemas.openxmlformats.org/officeDocument/2006/relationships/diagramColors" Target="../diagrams/colors17.xml"/><Relationship Id="rId20" Type="http://schemas.openxmlformats.org/officeDocument/2006/relationships/image" Target="../media/image26.png"/><Relationship Id="rId29" Type="http://schemas.microsoft.com/office/2007/relationships/diagramDrawing" Target="../diagrams/drawing18.xml"/><Relationship Id="rId1" Type="http://schemas.openxmlformats.org/officeDocument/2006/relationships/slideLayout" Target="../slideLayouts/slideLayout35.xml"/><Relationship Id="rId6" Type="http://schemas.openxmlformats.org/officeDocument/2006/relationships/diagramColors" Target="../diagrams/colors15.xml"/><Relationship Id="rId11" Type="http://schemas.openxmlformats.org/officeDocument/2006/relationships/diagramColors" Target="../diagrams/colors16.xml"/><Relationship Id="rId24" Type="http://schemas.openxmlformats.org/officeDocument/2006/relationships/image" Target="../media/image41.jpg"/><Relationship Id="rId32" Type="http://schemas.openxmlformats.org/officeDocument/2006/relationships/diagramQuickStyle" Target="../diagrams/quickStyle19.xml"/><Relationship Id="rId37" Type="http://schemas.openxmlformats.org/officeDocument/2006/relationships/diagramQuickStyle" Target="../diagrams/quickStyle20.xml"/><Relationship Id="rId5" Type="http://schemas.openxmlformats.org/officeDocument/2006/relationships/diagramQuickStyle" Target="../diagrams/quickStyle15.xml"/><Relationship Id="rId15" Type="http://schemas.openxmlformats.org/officeDocument/2006/relationships/diagramQuickStyle" Target="../diagrams/quickStyle17.xml"/><Relationship Id="rId23" Type="http://schemas.openxmlformats.org/officeDocument/2006/relationships/image" Target="../media/image28.png"/><Relationship Id="rId28" Type="http://schemas.openxmlformats.org/officeDocument/2006/relationships/diagramColors" Target="../diagrams/colors18.xml"/><Relationship Id="rId36" Type="http://schemas.openxmlformats.org/officeDocument/2006/relationships/diagramLayout" Target="../diagrams/layout20.xml"/><Relationship Id="rId10" Type="http://schemas.openxmlformats.org/officeDocument/2006/relationships/diagramQuickStyle" Target="../diagrams/quickStyle16.xml"/><Relationship Id="rId19" Type="http://schemas.openxmlformats.org/officeDocument/2006/relationships/image" Target="../media/image29.png"/><Relationship Id="rId31" Type="http://schemas.openxmlformats.org/officeDocument/2006/relationships/diagramLayout" Target="../diagrams/layout19.xml"/><Relationship Id="rId4" Type="http://schemas.openxmlformats.org/officeDocument/2006/relationships/diagramLayout" Target="../diagrams/layout15.xml"/><Relationship Id="rId9" Type="http://schemas.openxmlformats.org/officeDocument/2006/relationships/diagramLayout" Target="../diagrams/layout16.xml"/><Relationship Id="rId14" Type="http://schemas.openxmlformats.org/officeDocument/2006/relationships/diagramLayout" Target="../diagrams/layout17.xml"/><Relationship Id="rId22" Type="http://schemas.openxmlformats.org/officeDocument/2006/relationships/image" Target="../media/image33.png"/><Relationship Id="rId27" Type="http://schemas.openxmlformats.org/officeDocument/2006/relationships/diagramQuickStyle" Target="../diagrams/quickStyle18.xml"/><Relationship Id="rId30" Type="http://schemas.openxmlformats.org/officeDocument/2006/relationships/diagramData" Target="../diagrams/data19.xml"/><Relationship Id="rId35" Type="http://schemas.openxmlformats.org/officeDocument/2006/relationships/diagramData" Target="../diagrams/data20.xml"/></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22.xml"/><Relationship Id="rId13" Type="http://schemas.openxmlformats.org/officeDocument/2006/relationships/diagramData" Target="../diagrams/data23.xml"/><Relationship Id="rId18" Type="http://schemas.openxmlformats.org/officeDocument/2006/relationships/image" Target="../media/image30.png"/><Relationship Id="rId26" Type="http://schemas.openxmlformats.org/officeDocument/2006/relationships/diagramLayout" Target="../diagrams/layout24.xml"/><Relationship Id="rId39" Type="http://schemas.microsoft.com/office/2007/relationships/diagramDrawing" Target="../diagrams/drawing26.xml"/><Relationship Id="rId3" Type="http://schemas.openxmlformats.org/officeDocument/2006/relationships/diagramData" Target="../diagrams/data21.xml"/><Relationship Id="rId21" Type="http://schemas.openxmlformats.org/officeDocument/2006/relationships/image" Target="../media/image34.png"/><Relationship Id="rId34" Type="http://schemas.microsoft.com/office/2007/relationships/diagramDrawing" Target="../diagrams/drawing25.xml"/><Relationship Id="rId7" Type="http://schemas.microsoft.com/office/2007/relationships/diagramDrawing" Target="../diagrams/drawing21.xml"/><Relationship Id="rId12" Type="http://schemas.microsoft.com/office/2007/relationships/diagramDrawing" Target="../diagrams/drawing22.xml"/><Relationship Id="rId17" Type="http://schemas.microsoft.com/office/2007/relationships/diagramDrawing" Target="../diagrams/drawing23.xml"/><Relationship Id="rId25" Type="http://schemas.openxmlformats.org/officeDocument/2006/relationships/diagramData" Target="../diagrams/data24.xml"/><Relationship Id="rId33" Type="http://schemas.openxmlformats.org/officeDocument/2006/relationships/diagramColors" Target="../diagrams/colors25.xml"/><Relationship Id="rId38" Type="http://schemas.openxmlformats.org/officeDocument/2006/relationships/diagramColors" Target="../diagrams/colors26.xml"/><Relationship Id="rId2" Type="http://schemas.openxmlformats.org/officeDocument/2006/relationships/notesSlide" Target="../notesSlides/notesSlide7.xml"/><Relationship Id="rId16" Type="http://schemas.openxmlformats.org/officeDocument/2006/relationships/diagramColors" Target="../diagrams/colors23.xml"/><Relationship Id="rId20" Type="http://schemas.openxmlformats.org/officeDocument/2006/relationships/image" Target="../media/image26.png"/><Relationship Id="rId29" Type="http://schemas.microsoft.com/office/2007/relationships/diagramDrawing" Target="../diagrams/drawing24.xml"/><Relationship Id="rId1" Type="http://schemas.openxmlformats.org/officeDocument/2006/relationships/slideLayout" Target="../slideLayouts/slideLayout35.xml"/><Relationship Id="rId6" Type="http://schemas.openxmlformats.org/officeDocument/2006/relationships/diagramColors" Target="../diagrams/colors21.xml"/><Relationship Id="rId11" Type="http://schemas.openxmlformats.org/officeDocument/2006/relationships/diagramColors" Target="../diagrams/colors22.xml"/><Relationship Id="rId24" Type="http://schemas.openxmlformats.org/officeDocument/2006/relationships/image" Target="../media/image41.jpg"/><Relationship Id="rId32" Type="http://schemas.openxmlformats.org/officeDocument/2006/relationships/diagramQuickStyle" Target="../diagrams/quickStyle25.xml"/><Relationship Id="rId37" Type="http://schemas.openxmlformats.org/officeDocument/2006/relationships/diagramQuickStyle" Target="../diagrams/quickStyle26.xml"/><Relationship Id="rId5" Type="http://schemas.openxmlformats.org/officeDocument/2006/relationships/diagramQuickStyle" Target="../diagrams/quickStyle21.xml"/><Relationship Id="rId15" Type="http://schemas.openxmlformats.org/officeDocument/2006/relationships/diagramQuickStyle" Target="../diagrams/quickStyle23.xml"/><Relationship Id="rId23" Type="http://schemas.openxmlformats.org/officeDocument/2006/relationships/image" Target="../media/image28.png"/><Relationship Id="rId28" Type="http://schemas.openxmlformats.org/officeDocument/2006/relationships/diagramColors" Target="../diagrams/colors24.xml"/><Relationship Id="rId36" Type="http://schemas.openxmlformats.org/officeDocument/2006/relationships/diagramLayout" Target="../diagrams/layout26.xml"/><Relationship Id="rId10" Type="http://schemas.openxmlformats.org/officeDocument/2006/relationships/diagramQuickStyle" Target="../diagrams/quickStyle22.xml"/><Relationship Id="rId19" Type="http://schemas.openxmlformats.org/officeDocument/2006/relationships/image" Target="../media/image29.png"/><Relationship Id="rId31" Type="http://schemas.openxmlformats.org/officeDocument/2006/relationships/diagramLayout" Target="../diagrams/layout25.xml"/><Relationship Id="rId4" Type="http://schemas.openxmlformats.org/officeDocument/2006/relationships/diagramLayout" Target="../diagrams/layout21.xml"/><Relationship Id="rId9" Type="http://schemas.openxmlformats.org/officeDocument/2006/relationships/diagramLayout" Target="../diagrams/layout22.xml"/><Relationship Id="rId14" Type="http://schemas.openxmlformats.org/officeDocument/2006/relationships/diagramLayout" Target="../diagrams/layout23.xml"/><Relationship Id="rId22" Type="http://schemas.openxmlformats.org/officeDocument/2006/relationships/image" Target="../media/image33.png"/><Relationship Id="rId27" Type="http://schemas.openxmlformats.org/officeDocument/2006/relationships/diagramQuickStyle" Target="../diagrams/quickStyle24.xml"/><Relationship Id="rId30" Type="http://schemas.openxmlformats.org/officeDocument/2006/relationships/diagramData" Target="../diagrams/data25.xml"/><Relationship Id="rId35" Type="http://schemas.openxmlformats.org/officeDocument/2006/relationships/diagramData" Target="../diagrams/data2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rubenramosmateo/"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22.jpg"/><Relationship Id="rId5" Type="http://schemas.openxmlformats.org/officeDocument/2006/relationships/hyperlink" Target="https://rrcode.wordpress.com/" TargetMode="External"/><Relationship Id="rId4" Type="http://schemas.openxmlformats.org/officeDocument/2006/relationships/hyperlink" Target="https://twitter.com/rubenr79"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github.com/AzureAD" TargetMode="External"/><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1.xml"/><Relationship Id="rId1" Type="http://schemas.openxmlformats.org/officeDocument/2006/relationships/slideLayout" Target="../slideLayouts/slideLayout21.xml"/><Relationship Id="rId5" Type="http://schemas.openxmlformats.org/officeDocument/2006/relationships/hyperlink" Target="https://aka.ms/o365devbootcampfeedback" TargetMode="External"/><Relationship Id="rId4" Type="http://schemas.openxmlformats.org/officeDocument/2006/relationships/hyperlink" Target="https://dev.office.com/devprogra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diagramData" Target="../diagrams/data2.xml"/><Relationship Id="rId18" Type="http://schemas.openxmlformats.org/officeDocument/2006/relationships/image" Target="../media/image28.png"/><Relationship Id="rId3" Type="http://schemas.openxmlformats.org/officeDocument/2006/relationships/slideLayout" Target="../slideLayouts/slideLayout35.xml"/><Relationship Id="rId21" Type="http://schemas.openxmlformats.org/officeDocument/2006/relationships/image" Target="../media/image31.png"/><Relationship Id="rId7" Type="http://schemas.openxmlformats.org/officeDocument/2006/relationships/diagramData" Target="../diagrams/data1.xml"/><Relationship Id="rId12" Type="http://schemas.openxmlformats.org/officeDocument/2006/relationships/image" Target="../media/image26.png"/><Relationship Id="rId17" Type="http://schemas.microsoft.com/office/2007/relationships/diagramDrawing" Target="../diagrams/drawing2.xml"/><Relationship Id="rId2" Type="http://schemas.openxmlformats.org/officeDocument/2006/relationships/tags" Target="../tags/tag2.xml"/><Relationship Id="rId16" Type="http://schemas.openxmlformats.org/officeDocument/2006/relationships/diagramColors" Target="../diagrams/colors2.xml"/><Relationship Id="rId20" Type="http://schemas.openxmlformats.org/officeDocument/2006/relationships/image" Target="../media/image30.png"/><Relationship Id="rId1" Type="http://schemas.openxmlformats.org/officeDocument/2006/relationships/tags" Target="../tags/tag1.xml"/><Relationship Id="rId6" Type="http://schemas.openxmlformats.org/officeDocument/2006/relationships/image" Target="../media/image24.png"/><Relationship Id="rId11" Type="http://schemas.microsoft.com/office/2007/relationships/diagramDrawing" Target="../diagrams/drawing1.xml"/><Relationship Id="rId5" Type="http://schemas.openxmlformats.org/officeDocument/2006/relationships/image" Target="../media/image23.png"/><Relationship Id="rId15" Type="http://schemas.openxmlformats.org/officeDocument/2006/relationships/diagramQuickStyle" Target="../diagrams/quickStyle2.xml"/><Relationship Id="rId10" Type="http://schemas.openxmlformats.org/officeDocument/2006/relationships/diagramColors" Target="../diagrams/colors1.xml"/><Relationship Id="rId19" Type="http://schemas.openxmlformats.org/officeDocument/2006/relationships/image" Target="../media/image29.png"/><Relationship Id="rId4" Type="http://schemas.openxmlformats.org/officeDocument/2006/relationships/notesSlide" Target="../notesSlides/notesSlide3.xml"/><Relationship Id="rId9" Type="http://schemas.openxmlformats.org/officeDocument/2006/relationships/diagramQuickStyle" Target="../diagrams/quickStyle1.xml"/><Relationship Id="rId1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13" Type="http://schemas.microsoft.com/office/2007/relationships/diagramDrawing" Target="../diagrams/drawing3.xml"/><Relationship Id="rId18" Type="http://schemas.microsoft.com/office/2007/relationships/diagramDrawing" Target="../diagrams/drawing4.xml"/><Relationship Id="rId26" Type="http://schemas.openxmlformats.org/officeDocument/2006/relationships/diagramQuickStyle" Target="../diagrams/quickStyle6.xml"/><Relationship Id="rId39" Type="http://schemas.openxmlformats.org/officeDocument/2006/relationships/diagramColors" Target="../diagrams/colors8.xml"/><Relationship Id="rId3" Type="http://schemas.openxmlformats.org/officeDocument/2006/relationships/notesSlide" Target="../notesSlides/notesSlide4.xml"/><Relationship Id="rId21" Type="http://schemas.openxmlformats.org/officeDocument/2006/relationships/diagramQuickStyle" Target="../diagrams/quickStyle5.xml"/><Relationship Id="rId34" Type="http://schemas.openxmlformats.org/officeDocument/2006/relationships/diagramColors" Target="../diagrams/colors7.xml"/><Relationship Id="rId7" Type="http://schemas.openxmlformats.org/officeDocument/2006/relationships/image" Target="../media/image26.png"/><Relationship Id="rId12" Type="http://schemas.openxmlformats.org/officeDocument/2006/relationships/diagramColors" Target="../diagrams/colors3.xml"/><Relationship Id="rId17" Type="http://schemas.openxmlformats.org/officeDocument/2006/relationships/diagramColors" Target="../diagrams/colors4.xml"/><Relationship Id="rId25" Type="http://schemas.openxmlformats.org/officeDocument/2006/relationships/diagramLayout" Target="../diagrams/layout6.xml"/><Relationship Id="rId33" Type="http://schemas.openxmlformats.org/officeDocument/2006/relationships/diagramQuickStyle" Target="../diagrams/quickStyle7.xml"/><Relationship Id="rId38" Type="http://schemas.openxmlformats.org/officeDocument/2006/relationships/diagramQuickStyle" Target="../diagrams/quickStyle8.xml"/><Relationship Id="rId2" Type="http://schemas.openxmlformats.org/officeDocument/2006/relationships/slideLayout" Target="../slideLayouts/slideLayout35.xml"/><Relationship Id="rId16" Type="http://schemas.openxmlformats.org/officeDocument/2006/relationships/diagramQuickStyle" Target="../diagrams/quickStyle4.xml"/><Relationship Id="rId20" Type="http://schemas.openxmlformats.org/officeDocument/2006/relationships/diagramLayout" Target="../diagrams/layout5.xml"/><Relationship Id="rId29" Type="http://schemas.openxmlformats.org/officeDocument/2006/relationships/image" Target="../media/image28.png"/><Relationship Id="rId41" Type="http://schemas.openxmlformats.org/officeDocument/2006/relationships/image" Target="../media/image41.jpg"/><Relationship Id="rId1" Type="http://schemas.openxmlformats.org/officeDocument/2006/relationships/tags" Target="../tags/tag3.xml"/><Relationship Id="rId6" Type="http://schemas.openxmlformats.org/officeDocument/2006/relationships/image" Target="../media/image34.png"/><Relationship Id="rId11" Type="http://schemas.openxmlformats.org/officeDocument/2006/relationships/diagramQuickStyle" Target="../diagrams/quickStyle3.xml"/><Relationship Id="rId24" Type="http://schemas.openxmlformats.org/officeDocument/2006/relationships/diagramData" Target="../diagrams/data6.xml"/><Relationship Id="rId32" Type="http://schemas.openxmlformats.org/officeDocument/2006/relationships/diagramLayout" Target="../diagrams/layout7.xml"/><Relationship Id="rId37" Type="http://schemas.openxmlformats.org/officeDocument/2006/relationships/diagramLayout" Target="../diagrams/layout8.xml"/><Relationship Id="rId40" Type="http://schemas.microsoft.com/office/2007/relationships/diagramDrawing" Target="../diagrams/drawing8.xml"/><Relationship Id="rId5" Type="http://schemas.openxmlformats.org/officeDocument/2006/relationships/image" Target="../media/image33.png"/><Relationship Id="rId15" Type="http://schemas.openxmlformats.org/officeDocument/2006/relationships/diagramLayout" Target="../diagrams/layout4.xml"/><Relationship Id="rId23" Type="http://schemas.microsoft.com/office/2007/relationships/diagramDrawing" Target="../diagrams/drawing5.xml"/><Relationship Id="rId28" Type="http://schemas.microsoft.com/office/2007/relationships/diagramDrawing" Target="../diagrams/drawing6.xml"/><Relationship Id="rId36" Type="http://schemas.openxmlformats.org/officeDocument/2006/relationships/diagramData" Target="../diagrams/data8.xml"/><Relationship Id="rId10" Type="http://schemas.openxmlformats.org/officeDocument/2006/relationships/diagramLayout" Target="../diagrams/layout3.xml"/><Relationship Id="rId19" Type="http://schemas.openxmlformats.org/officeDocument/2006/relationships/diagramData" Target="../diagrams/data5.xml"/><Relationship Id="rId31" Type="http://schemas.openxmlformats.org/officeDocument/2006/relationships/diagramData" Target="../diagrams/data7.xml"/><Relationship Id="rId4" Type="http://schemas.openxmlformats.org/officeDocument/2006/relationships/image" Target="../media/image30.png"/><Relationship Id="rId9" Type="http://schemas.openxmlformats.org/officeDocument/2006/relationships/diagramData" Target="../diagrams/data3.xml"/><Relationship Id="rId14" Type="http://schemas.openxmlformats.org/officeDocument/2006/relationships/diagramData" Target="../diagrams/data4.xml"/><Relationship Id="rId22" Type="http://schemas.openxmlformats.org/officeDocument/2006/relationships/diagramColors" Target="../diagrams/colors5.xml"/><Relationship Id="rId27" Type="http://schemas.openxmlformats.org/officeDocument/2006/relationships/diagramColors" Target="../diagrams/colors6.xml"/><Relationship Id="rId30" Type="http://schemas.openxmlformats.org/officeDocument/2006/relationships/image" Target="../media/image29.png"/><Relationship Id="rId35" Type="http://schemas.microsoft.com/office/2007/relationships/diagramDrawing" Target="../diagrams/drawing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p:txBody>
          <a:bodyPr/>
          <a:lstStyle/>
          <a:p>
            <a:br>
              <a:rPr lang="en-US" dirty="0"/>
            </a:br>
            <a:r>
              <a:rPr lang="en-US" dirty="0"/>
              <a:t>Global Office 365 Bootcamp – </a:t>
            </a:r>
            <a:br>
              <a:rPr lang="en-US" dirty="0"/>
            </a:br>
            <a:r>
              <a:rPr lang="en-US" dirty="0"/>
              <a:t>Madrid, Spain</a:t>
            </a:r>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p:txBody>
          <a:bodyPr/>
          <a:lstStyle/>
          <a:p>
            <a:endParaRPr lang="en-US" dirty="0"/>
          </a:p>
          <a:p>
            <a:r>
              <a:rPr lang="en-US" dirty="0"/>
              <a:t>Ruben Ramos Mateo</a:t>
            </a:r>
          </a:p>
          <a:p>
            <a:endParaRPr lang="en-US" dirty="0"/>
          </a:p>
          <a:p>
            <a:r>
              <a:rPr lang="en-US" dirty="0" err="1"/>
              <a:t>Arquitecto</a:t>
            </a:r>
            <a:r>
              <a:rPr lang="en-US" dirty="0"/>
              <a:t> </a:t>
            </a:r>
            <a:r>
              <a:rPr lang="en-US" dirty="0" err="1"/>
              <a:t>Soluciones</a:t>
            </a:r>
            <a:r>
              <a:rPr lang="en-US" dirty="0"/>
              <a:t> Office 365</a:t>
            </a:r>
          </a:p>
          <a:p>
            <a:r>
              <a:rPr lang="en-US" dirty="0"/>
              <a:t>Grupo Zertia</a:t>
            </a:r>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15F967-0DAC-4AA5-9491-A02426782F70}"/>
              </a:ext>
            </a:extLst>
          </p:cNvPr>
          <p:cNvPicPr>
            <a:picLocks noChangeAspect="1"/>
          </p:cNvPicPr>
          <p:nvPr/>
        </p:nvPicPr>
        <p:blipFill>
          <a:blip r:embed="rId2"/>
          <a:stretch>
            <a:fillRect/>
          </a:stretch>
        </p:blipFill>
        <p:spPr>
          <a:xfrm>
            <a:off x="410094" y="619688"/>
            <a:ext cx="11061469" cy="5460244"/>
          </a:xfrm>
          <a:prstGeom prst="rect">
            <a:avLst/>
          </a:prstGeom>
        </p:spPr>
      </p:pic>
      <p:sp>
        <p:nvSpPr>
          <p:cNvPr id="4" name="Title 1">
            <a:extLst>
              <a:ext uri="{FF2B5EF4-FFF2-40B4-BE49-F238E27FC236}">
                <a16:creationId xmlns:a16="http://schemas.microsoft.com/office/drawing/2014/main" id="{94262B0E-1538-439E-B010-E6DE584DDE5C}"/>
              </a:ext>
            </a:extLst>
          </p:cNvPr>
          <p:cNvSpPr txBox="1">
            <a:spLocks/>
          </p:cNvSpPr>
          <p:nvPr/>
        </p:nvSpPr>
        <p:spPr>
          <a:xfrm>
            <a:off x="501535" y="544029"/>
            <a:ext cx="9955322" cy="911091"/>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GB" dirty="0"/>
              <a:t>1 App</a:t>
            </a:r>
          </a:p>
        </p:txBody>
      </p:sp>
    </p:spTree>
    <p:extLst>
      <p:ext uri="{BB962C8B-B14F-4D97-AF65-F5344CB8AC3E}">
        <p14:creationId xmlns:p14="http://schemas.microsoft.com/office/powerpoint/2010/main" val="224777181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8605" y="2117830"/>
            <a:ext cx="2210722" cy="361341"/>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2039" dirty="0">
                <a:solidFill>
                  <a:srgbClr val="404040"/>
                </a:solidFill>
                <a:latin typeface="Segoe UI" panose="020B0502040204020203" pitchFamily="34" charset="0"/>
                <a:cs typeface="Segoe UI" panose="020B0502040204020203" pitchFamily="34" charset="0"/>
              </a:rPr>
              <a:t>USER</a:t>
            </a:r>
          </a:p>
        </p:txBody>
      </p:sp>
      <p:sp>
        <p:nvSpPr>
          <p:cNvPr id="24" name="Title 1"/>
          <p:cNvSpPr txBox="1">
            <a:spLocks/>
          </p:cNvSpPr>
          <p:nvPr/>
        </p:nvSpPr>
        <p:spPr>
          <a:xfrm>
            <a:off x="2251566" y="2117830"/>
            <a:ext cx="2210722" cy="361341"/>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2039" dirty="0">
                <a:solidFill>
                  <a:srgbClr val="404040"/>
                </a:solidFill>
                <a:latin typeface="Segoe UI" panose="020B0502040204020203" pitchFamily="34" charset="0"/>
                <a:cs typeface="Segoe UI" panose="020B0502040204020203" pitchFamily="34" charset="0"/>
              </a:rPr>
              <a:t>FILES</a:t>
            </a:r>
          </a:p>
        </p:txBody>
      </p:sp>
      <p:sp>
        <p:nvSpPr>
          <p:cNvPr id="25" name="Title 1"/>
          <p:cNvSpPr txBox="1">
            <a:spLocks/>
          </p:cNvSpPr>
          <p:nvPr/>
        </p:nvSpPr>
        <p:spPr>
          <a:xfrm>
            <a:off x="4373310" y="2030331"/>
            <a:ext cx="2210722" cy="361341"/>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2039" dirty="0">
                <a:solidFill>
                  <a:srgbClr val="404040"/>
                </a:solidFill>
                <a:latin typeface="Segoe UI" panose="020B0502040204020203" pitchFamily="34" charset="0"/>
                <a:cs typeface="Segoe UI" panose="020B0502040204020203" pitchFamily="34" charset="0"/>
              </a:rPr>
              <a:t>EMAIL AND CONVERSATIONS</a:t>
            </a:r>
          </a:p>
        </p:txBody>
      </p:sp>
      <p:sp>
        <p:nvSpPr>
          <p:cNvPr id="27" name="Oval 61"/>
          <p:cNvSpPr/>
          <p:nvPr/>
        </p:nvSpPr>
        <p:spPr>
          <a:xfrm>
            <a:off x="2510178" y="2759251"/>
            <a:ext cx="793212" cy="79321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grpSp>
        <p:nvGrpSpPr>
          <p:cNvPr id="4" name="Group 65"/>
          <p:cNvGrpSpPr/>
          <p:nvPr/>
        </p:nvGrpSpPr>
        <p:grpSpPr>
          <a:xfrm>
            <a:off x="2510178" y="3638324"/>
            <a:ext cx="793212" cy="793212"/>
            <a:chOff x="3046415" y="3638379"/>
            <a:chExt cx="793531" cy="793531"/>
          </a:xfrm>
        </p:grpSpPr>
        <p:sp>
          <p:nvSpPr>
            <p:cNvPr id="29" name="Oval 66"/>
            <p:cNvSpPr/>
            <p:nvPr/>
          </p:nvSpPr>
          <p:spPr>
            <a:xfrm>
              <a:off x="3046415"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15"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8004" y="3797301"/>
              <a:ext cx="474549" cy="474549"/>
            </a:xfrm>
            <a:prstGeom prst="rect">
              <a:avLst/>
            </a:prstGeom>
          </p:spPr>
        </p:pic>
      </p:grpSp>
      <p:grpSp>
        <p:nvGrpSpPr>
          <p:cNvPr id="7" name="Group 70"/>
          <p:cNvGrpSpPr/>
          <p:nvPr/>
        </p:nvGrpSpPr>
        <p:grpSpPr>
          <a:xfrm>
            <a:off x="3410463" y="3638324"/>
            <a:ext cx="793212" cy="793212"/>
            <a:chOff x="3947062" y="3638379"/>
            <a:chExt cx="793531" cy="793531"/>
          </a:xfrm>
        </p:grpSpPr>
        <p:sp>
          <p:nvSpPr>
            <p:cNvPr id="30" name="Oval 71"/>
            <p:cNvSpPr/>
            <p:nvPr/>
          </p:nvSpPr>
          <p:spPr>
            <a:xfrm>
              <a:off x="394706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33" name="Picture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6012" y="3798843"/>
              <a:ext cx="474549" cy="474549"/>
            </a:xfrm>
            <a:prstGeom prst="rect">
              <a:avLst/>
            </a:prstGeom>
          </p:spPr>
        </p:pic>
      </p:grpSp>
      <p:grpSp>
        <p:nvGrpSpPr>
          <p:cNvPr id="11" name="Group 75"/>
          <p:cNvGrpSpPr/>
          <p:nvPr/>
        </p:nvGrpSpPr>
        <p:grpSpPr>
          <a:xfrm>
            <a:off x="3410463" y="2759251"/>
            <a:ext cx="793212" cy="793212"/>
            <a:chOff x="3947062" y="2758953"/>
            <a:chExt cx="793531" cy="793531"/>
          </a:xfrm>
        </p:grpSpPr>
        <p:sp>
          <p:nvSpPr>
            <p:cNvPr id="28" name="Oval 76"/>
            <p:cNvSpPr/>
            <p:nvPr/>
          </p:nvSpPr>
          <p:spPr>
            <a:xfrm>
              <a:off x="394706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35" name="Picture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06013" y="2927595"/>
              <a:ext cx="474482" cy="474482"/>
            </a:xfrm>
            <a:prstGeom prst="rect">
              <a:avLst/>
            </a:prstGeom>
          </p:spPr>
        </p:pic>
      </p:grpSp>
      <p:grpSp>
        <p:nvGrpSpPr>
          <p:cNvPr id="17" name="Group 80"/>
          <p:cNvGrpSpPr/>
          <p:nvPr/>
        </p:nvGrpSpPr>
        <p:grpSpPr>
          <a:xfrm>
            <a:off x="5082065" y="2742662"/>
            <a:ext cx="793212" cy="793212"/>
            <a:chOff x="5795527" y="2705393"/>
            <a:chExt cx="793531" cy="793531"/>
          </a:xfrm>
        </p:grpSpPr>
        <p:sp>
          <p:nvSpPr>
            <p:cNvPr id="37" name="Oval 81"/>
            <p:cNvSpPr/>
            <p:nvPr/>
          </p:nvSpPr>
          <p:spPr>
            <a:xfrm rot="5400000">
              <a:off x="5795527" y="270539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41" name="Picture 8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47082" y="2865130"/>
              <a:ext cx="490419" cy="490419"/>
            </a:xfrm>
            <a:prstGeom prst="rect">
              <a:avLst/>
            </a:prstGeom>
          </p:spPr>
        </p:pic>
      </p:grpSp>
      <p:grpSp>
        <p:nvGrpSpPr>
          <p:cNvPr id="16" name="Group 85"/>
          <p:cNvGrpSpPr/>
          <p:nvPr/>
        </p:nvGrpSpPr>
        <p:grpSpPr>
          <a:xfrm>
            <a:off x="5082065" y="3642948"/>
            <a:ext cx="793212" cy="793212"/>
            <a:chOff x="5795527" y="3606041"/>
            <a:chExt cx="793531" cy="793531"/>
          </a:xfrm>
        </p:grpSpPr>
        <p:sp>
          <p:nvSpPr>
            <p:cNvPr id="38" name="Oval 86"/>
            <p:cNvSpPr/>
            <p:nvPr/>
          </p:nvSpPr>
          <p:spPr>
            <a:xfrm rot="5400000">
              <a:off x="5795527" y="360604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42" name="Picture 8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71495" y="3764696"/>
              <a:ext cx="507036" cy="507036"/>
            </a:xfrm>
            <a:prstGeom prst="rect">
              <a:avLst/>
            </a:prstGeom>
          </p:spPr>
        </p:pic>
      </p:grpSp>
      <p:grpSp>
        <p:nvGrpSpPr>
          <p:cNvPr id="20" name="Group 19"/>
          <p:cNvGrpSpPr/>
          <p:nvPr/>
        </p:nvGrpSpPr>
        <p:grpSpPr>
          <a:xfrm>
            <a:off x="652084" y="2568989"/>
            <a:ext cx="1463761" cy="2085518"/>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sp>
        <p:nvSpPr>
          <p:cNvPr id="31" name="Title 1"/>
          <p:cNvSpPr txBox="1">
            <a:spLocks/>
          </p:cNvSpPr>
          <p:nvPr/>
        </p:nvSpPr>
        <p:spPr>
          <a:xfrm>
            <a:off x="8103269" y="2117830"/>
            <a:ext cx="2210722" cy="361341"/>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2039" dirty="0">
                <a:solidFill>
                  <a:srgbClr val="404040"/>
                </a:solidFill>
                <a:latin typeface="Segoe UI" panose="020B0502040204020203" pitchFamily="34" charset="0"/>
                <a:cs typeface="Segoe UI" panose="020B0502040204020203" pitchFamily="34" charset="0"/>
              </a:rPr>
              <a:t>PEOPLE</a:t>
            </a:r>
          </a:p>
        </p:txBody>
      </p:sp>
      <p:grpSp>
        <p:nvGrpSpPr>
          <p:cNvPr id="19" name="Group 90"/>
          <p:cNvGrpSpPr/>
          <p:nvPr/>
        </p:nvGrpSpPr>
        <p:grpSpPr>
          <a:xfrm>
            <a:off x="8332838" y="2610008"/>
            <a:ext cx="793212" cy="1101057"/>
            <a:chOff x="7710842" y="2610889"/>
            <a:chExt cx="793531" cy="1101500"/>
          </a:xfrm>
        </p:grpSpPr>
        <p:sp>
          <p:nvSpPr>
            <p:cNvPr id="40" name="Oval 13"/>
            <p:cNvSpPr/>
            <p:nvPr/>
          </p:nvSpPr>
          <p:spPr>
            <a:xfrm>
              <a:off x="771084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graphicFrame>
          <p:nvGraphicFramePr>
            <p:cNvPr id="5" name="Diagram 92"/>
            <p:cNvGraphicFramePr/>
            <p:nvPr>
              <p:extLst/>
            </p:nvPr>
          </p:nvGraphicFramePr>
          <p:xfrm>
            <a:off x="7737166" y="2610889"/>
            <a:ext cx="734333" cy="110150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grpSp>
        <p:nvGrpSpPr>
          <p:cNvPr id="18" name="Group 95"/>
          <p:cNvGrpSpPr/>
          <p:nvPr/>
        </p:nvGrpSpPr>
        <p:grpSpPr>
          <a:xfrm>
            <a:off x="9077974" y="2758013"/>
            <a:ext cx="1101057" cy="793212"/>
            <a:chOff x="8456279" y="2758953"/>
            <a:chExt cx="1101500" cy="793531"/>
          </a:xfrm>
        </p:grpSpPr>
        <p:sp>
          <p:nvSpPr>
            <p:cNvPr id="43" name="Oval 15"/>
            <p:cNvSpPr/>
            <p:nvPr/>
          </p:nvSpPr>
          <p:spPr>
            <a:xfrm>
              <a:off x="8611489"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graphicFrame>
          <p:nvGraphicFramePr>
            <p:cNvPr id="9" name="Diagram 97"/>
            <p:cNvGraphicFramePr/>
            <p:nvPr>
              <p:extLst/>
            </p:nvPr>
          </p:nvGraphicFramePr>
          <p:xfrm>
            <a:off x="8456279" y="2810014"/>
            <a:ext cx="1101500" cy="697617"/>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pSp>
      <p:sp>
        <p:nvSpPr>
          <p:cNvPr id="51" name="Title 1"/>
          <p:cNvSpPr txBox="1">
            <a:spLocks/>
          </p:cNvSpPr>
          <p:nvPr/>
        </p:nvSpPr>
        <p:spPr>
          <a:xfrm>
            <a:off x="6735524" y="2146700"/>
            <a:ext cx="1259332" cy="361341"/>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2039" dirty="0">
                <a:solidFill>
                  <a:srgbClr val="404040"/>
                </a:solidFill>
                <a:latin typeface="Segoe UI" panose="020B0502040204020203" pitchFamily="34" charset="0"/>
                <a:cs typeface="Segoe UI" panose="020B0502040204020203" pitchFamily="34" charset="0"/>
              </a:rPr>
              <a:t>EVENTS</a:t>
            </a:r>
          </a:p>
        </p:txBody>
      </p:sp>
      <p:grpSp>
        <p:nvGrpSpPr>
          <p:cNvPr id="26" name="Group 100"/>
          <p:cNvGrpSpPr/>
          <p:nvPr/>
        </p:nvGrpSpPr>
        <p:grpSpPr>
          <a:xfrm>
            <a:off x="8178533" y="3637085"/>
            <a:ext cx="1101057" cy="793212"/>
            <a:chOff x="7556476" y="3638379"/>
            <a:chExt cx="1101500" cy="793531"/>
          </a:xfrm>
        </p:grpSpPr>
        <p:sp>
          <p:nvSpPr>
            <p:cNvPr id="44" name="Oval 16"/>
            <p:cNvSpPr/>
            <p:nvPr/>
          </p:nvSpPr>
          <p:spPr>
            <a:xfrm>
              <a:off x="771084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graphicFrame>
          <p:nvGraphicFramePr>
            <p:cNvPr id="12" name="Diagram 102"/>
            <p:cNvGraphicFramePr/>
            <p:nvPr>
              <p:extLst/>
            </p:nvPr>
          </p:nvGraphicFramePr>
          <p:xfrm>
            <a:off x="7556476" y="3665239"/>
            <a:ext cx="1101500" cy="734333"/>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grpSp>
        <p:nvGrpSpPr>
          <p:cNvPr id="22" name="Group 21"/>
          <p:cNvGrpSpPr/>
          <p:nvPr/>
        </p:nvGrpSpPr>
        <p:grpSpPr>
          <a:xfrm>
            <a:off x="6950827" y="2733177"/>
            <a:ext cx="811673" cy="794616"/>
            <a:chOff x="10113425" y="2651210"/>
            <a:chExt cx="796150" cy="779420"/>
          </a:xfrm>
        </p:grpSpPr>
        <p:sp>
          <p:nvSpPr>
            <p:cNvPr id="53" name="Oval 52"/>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21" name="Picture 2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57" name="Group 56"/>
          <p:cNvGrpSpPr/>
          <p:nvPr/>
        </p:nvGrpSpPr>
        <p:grpSpPr>
          <a:xfrm>
            <a:off x="6950827" y="3630023"/>
            <a:ext cx="819527" cy="810327"/>
            <a:chOff x="10113425" y="3530904"/>
            <a:chExt cx="803854" cy="794830"/>
          </a:xfrm>
        </p:grpSpPr>
        <p:sp>
          <p:nvSpPr>
            <p:cNvPr id="54" name="Oval 5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23" name="Picture 22"/>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13" name="Title 12"/>
          <p:cNvSpPr>
            <a:spLocks noGrp="1"/>
          </p:cNvSpPr>
          <p:nvPr>
            <p:ph type="title"/>
          </p:nvPr>
        </p:nvSpPr>
        <p:spPr/>
        <p:txBody>
          <a:bodyPr/>
          <a:lstStyle/>
          <a:p>
            <a:r>
              <a:rPr lang="en-US" dirty="0"/>
              <a:t>Breaking silos</a:t>
            </a:r>
          </a:p>
        </p:txBody>
      </p:sp>
      <p:grpSp>
        <p:nvGrpSpPr>
          <p:cNvPr id="62" name="Group 61"/>
          <p:cNvGrpSpPr/>
          <p:nvPr/>
        </p:nvGrpSpPr>
        <p:grpSpPr>
          <a:xfrm>
            <a:off x="10640280" y="2467694"/>
            <a:ext cx="1463761" cy="2085518"/>
            <a:chOff x="636295" y="2518478"/>
            <a:chExt cx="1435768" cy="2045634"/>
          </a:xfrm>
        </p:grpSpPr>
        <p:sp>
          <p:nvSpPr>
            <p:cNvPr id="63" name="Oval 6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64" name="Diagram 6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1" r:lo="rId32" r:qs="rId33" r:cs="rId34"/>
            </a:graphicData>
          </a:graphic>
        </p:graphicFrame>
      </p:grpSp>
      <p:grpSp>
        <p:nvGrpSpPr>
          <p:cNvPr id="65" name="Group 64"/>
          <p:cNvGrpSpPr/>
          <p:nvPr/>
        </p:nvGrpSpPr>
        <p:grpSpPr>
          <a:xfrm>
            <a:off x="9106709" y="3647874"/>
            <a:ext cx="1101057" cy="793212"/>
            <a:chOff x="7408118" y="3567362"/>
            <a:chExt cx="1080000" cy="778042"/>
          </a:xfrm>
        </p:grpSpPr>
        <p:sp>
          <p:nvSpPr>
            <p:cNvPr id="66" name="Oval 65"/>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67" name="Diagram 66"/>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6" r:lo="rId37" r:qs="rId38" r:cs="rId39"/>
            </a:graphicData>
          </a:graphic>
        </p:graphicFrame>
      </p:grpSp>
      <p:sp>
        <p:nvSpPr>
          <p:cNvPr id="68" name="Title 1"/>
          <p:cNvSpPr txBox="1">
            <a:spLocks/>
          </p:cNvSpPr>
          <p:nvPr/>
        </p:nvSpPr>
        <p:spPr>
          <a:xfrm>
            <a:off x="10266800" y="2117830"/>
            <a:ext cx="2210722" cy="361341"/>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2039" dirty="0">
                <a:solidFill>
                  <a:srgbClr val="404040"/>
                </a:solidFill>
                <a:latin typeface="Segoe UI" panose="020B0502040204020203" pitchFamily="34" charset="0"/>
                <a:cs typeface="Segoe UI" panose="020B0502040204020203" pitchFamily="34" charset="0"/>
              </a:rPr>
              <a:t>GROUPS</a:t>
            </a:r>
          </a:p>
        </p:txBody>
      </p:sp>
      <p:pic>
        <p:nvPicPr>
          <p:cNvPr id="69" name="Picture 68"/>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2661706" y="2902335"/>
            <a:ext cx="520803" cy="520803"/>
          </a:xfrm>
          <a:prstGeom prst="rect">
            <a:avLst/>
          </a:prstGeom>
        </p:spPr>
      </p:pic>
    </p:spTree>
    <p:custDataLst>
      <p:tags r:id="rId1"/>
    </p:custDataLst>
    <p:extLst>
      <p:ext uri="{BB962C8B-B14F-4D97-AF65-F5344CB8AC3E}">
        <p14:creationId xmlns:p14="http://schemas.microsoft.com/office/powerpoint/2010/main" val="1776808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grpId="0" nodeType="clickEffect">
                                  <p:stCondLst>
                                    <p:cond delay="0"/>
                                  </p:stCondLst>
                                  <p:childTnLst>
                                    <p:anim calcmode="lin" valueType="num">
                                      <p:cBhvr>
                                        <p:cTn id="6" dur="500"/>
                                        <p:tgtEl>
                                          <p:spTgt spid="24"/>
                                        </p:tgtEl>
                                        <p:attrNameLst>
                                          <p:attrName>ppt_w</p:attrName>
                                        </p:attrNameLst>
                                      </p:cBhvr>
                                      <p:tavLst>
                                        <p:tav tm="0">
                                          <p:val>
                                            <p:strVal val="ppt_w"/>
                                          </p:val>
                                        </p:tav>
                                        <p:tav tm="100000">
                                          <p:val>
                                            <p:fltVal val="0"/>
                                          </p:val>
                                        </p:tav>
                                      </p:tavLst>
                                    </p:anim>
                                    <p:anim calcmode="lin" valueType="num">
                                      <p:cBhvr>
                                        <p:cTn id="7" dur="500"/>
                                        <p:tgtEl>
                                          <p:spTgt spid="24"/>
                                        </p:tgtEl>
                                        <p:attrNameLst>
                                          <p:attrName>ppt_h</p:attrName>
                                        </p:attrNameLst>
                                      </p:cBhvr>
                                      <p:tavLst>
                                        <p:tav tm="0">
                                          <p:val>
                                            <p:strVal val="ppt_h"/>
                                          </p:val>
                                        </p:tav>
                                        <p:tav tm="100000">
                                          <p:val>
                                            <p:fltVal val="0"/>
                                          </p:val>
                                        </p:tav>
                                      </p:tavLst>
                                    </p:anim>
                                    <p:anim calcmode="lin" valueType="num">
                                      <p:cBhvr>
                                        <p:cTn id="8" dur="500"/>
                                        <p:tgtEl>
                                          <p:spTgt spid="24"/>
                                        </p:tgtEl>
                                        <p:attrNameLst>
                                          <p:attrName>style.rotation</p:attrName>
                                        </p:attrNameLst>
                                      </p:cBhvr>
                                      <p:tavLst>
                                        <p:tav tm="0">
                                          <p:val>
                                            <p:fltVal val="0"/>
                                          </p:val>
                                        </p:tav>
                                        <p:tav tm="100000">
                                          <p:val>
                                            <p:fltVal val="90"/>
                                          </p:val>
                                        </p:tav>
                                      </p:tavLst>
                                    </p:anim>
                                    <p:animEffect transition="out" filter="fade">
                                      <p:cBhvr>
                                        <p:cTn id="9" dur="500"/>
                                        <p:tgtEl>
                                          <p:spTgt spid="24"/>
                                        </p:tgtEl>
                                      </p:cBhvr>
                                    </p:animEffect>
                                    <p:set>
                                      <p:cBhvr>
                                        <p:cTn id="10" dur="1" fill="hold">
                                          <p:stCondLst>
                                            <p:cond delay="499"/>
                                          </p:stCondLst>
                                        </p:cTn>
                                        <p:tgtEl>
                                          <p:spTgt spid="24"/>
                                        </p:tgtEl>
                                        <p:attrNameLst>
                                          <p:attrName>style.visibility</p:attrName>
                                        </p:attrNameLst>
                                      </p:cBhvr>
                                      <p:to>
                                        <p:strVal val="hidden"/>
                                      </p:to>
                                    </p:set>
                                  </p:childTnLst>
                                </p:cTn>
                              </p:par>
                              <p:par>
                                <p:cTn id="11" presetID="31" presetClass="exit" presetSubtype="0" fill="hold" grpId="0" nodeType="withEffect">
                                  <p:stCondLst>
                                    <p:cond delay="0"/>
                                  </p:stCondLst>
                                  <p:childTnLst>
                                    <p:anim calcmode="lin" valueType="num">
                                      <p:cBhvr>
                                        <p:cTn id="12" dur="500"/>
                                        <p:tgtEl>
                                          <p:spTgt spid="25"/>
                                        </p:tgtEl>
                                        <p:attrNameLst>
                                          <p:attrName>ppt_w</p:attrName>
                                        </p:attrNameLst>
                                      </p:cBhvr>
                                      <p:tavLst>
                                        <p:tav tm="0">
                                          <p:val>
                                            <p:strVal val="ppt_w"/>
                                          </p:val>
                                        </p:tav>
                                        <p:tav tm="100000">
                                          <p:val>
                                            <p:fltVal val="0"/>
                                          </p:val>
                                        </p:tav>
                                      </p:tavLst>
                                    </p:anim>
                                    <p:anim calcmode="lin" valueType="num">
                                      <p:cBhvr>
                                        <p:cTn id="13" dur="500"/>
                                        <p:tgtEl>
                                          <p:spTgt spid="25"/>
                                        </p:tgtEl>
                                        <p:attrNameLst>
                                          <p:attrName>ppt_h</p:attrName>
                                        </p:attrNameLst>
                                      </p:cBhvr>
                                      <p:tavLst>
                                        <p:tav tm="0">
                                          <p:val>
                                            <p:strVal val="ppt_h"/>
                                          </p:val>
                                        </p:tav>
                                        <p:tav tm="100000">
                                          <p:val>
                                            <p:fltVal val="0"/>
                                          </p:val>
                                        </p:tav>
                                      </p:tavLst>
                                    </p:anim>
                                    <p:anim calcmode="lin" valueType="num">
                                      <p:cBhvr>
                                        <p:cTn id="14" dur="500"/>
                                        <p:tgtEl>
                                          <p:spTgt spid="25"/>
                                        </p:tgtEl>
                                        <p:attrNameLst>
                                          <p:attrName>style.rotation</p:attrName>
                                        </p:attrNameLst>
                                      </p:cBhvr>
                                      <p:tavLst>
                                        <p:tav tm="0">
                                          <p:val>
                                            <p:fltVal val="0"/>
                                          </p:val>
                                        </p:tav>
                                        <p:tav tm="100000">
                                          <p:val>
                                            <p:fltVal val="90"/>
                                          </p:val>
                                        </p:tav>
                                      </p:tavLst>
                                    </p:anim>
                                    <p:animEffect transition="out" filter="fade">
                                      <p:cBhvr>
                                        <p:cTn id="15" dur="500"/>
                                        <p:tgtEl>
                                          <p:spTgt spid="25"/>
                                        </p:tgtEl>
                                      </p:cBhvr>
                                    </p:animEffect>
                                    <p:set>
                                      <p:cBhvr>
                                        <p:cTn id="16" dur="1" fill="hold">
                                          <p:stCondLst>
                                            <p:cond delay="499"/>
                                          </p:stCondLst>
                                        </p:cTn>
                                        <p:tgtEl>
                                          <p:spTgt spid="25"/>
                                        </p:tgtEl>
                                        <p:attrNameLst>
                                          <p:attrName>style.visibility</p:attrName>
                                        </p:attrNameLst>
                                      </p:cBhvr>
                                      <p:to>
                                        <p:strVal val="hidden"/>
                                      </p:to>
                                    </p:set>
                                  </p:childTnLst>
                                </p:cTn>
                              </p:par>
                              <p:par>
                                <p:cTn id="17" presetID="31" presetClass="exit" presetSubtype="0" fill="hold" grpId="0" nodeType="withEffect">
                                  <p:stCondLst>
                                    <p:cond delay="0"/>
                                  </p:stCondLst>
                                  <p:childTnLst>
                                    <p:anim calcmode="lin" valueType="num">
                                      <p:cBhvr>
                                        <p:cTn id="18" dur="500"/>
                                        <p:tgtEl>
                                          <p:spTgt spid="27"/>
                                        </p:tgtEl>
                                        <p:attrNameLst>
                                          <p:attrName>ppt_w</p:attrName>
                                        </p:attrNameLst>
                                      </p:cBhvr>
                                      <p:tavLst>
                                        <p:tav tm="0">
                                          <p:val>
                                            <p:strVal val="ppt_w"/>
                                          </p:val>
                                        </p:tav>
                                        <p:tav tm="100000">
                                          <p:val>
                                            <p:fltVal val="0"/>
                                          </p:val>
                                        </p:tav>
                                      </p:tavLst>
                                    </p:anim>
                                    <p:anim calcmode="lin" valueType="num">
                                      <p:cBhvr>
                                        <p:cTn id="19" dur="500"/>
                                        <p:tgtEl>
                                          <p:spTgt spid="27"/>
                                        </p:tgtEl>
                                        <p:attrNameLst>
                                          <p:attrName>ppt_h</p:attrName>
                                        </p:attrNameLst>
                                      </p:cBhvr>
                                      <p:tavLst>
                                        <p:tav tm="0">
                                          <p:val>
                                            <p:strVal val="ppt_h"/>
                                          </p:val>
                                        </p:tav>
                                        <p:tav tm="100000">
                                          <p:val>
                                            <p:fltVal val="0"/>
                                          </p:val>
                                        </p:tav>
                                      </p:tavLst>
                                    </p:anim>
                                    <p:anim calcmode="lin" valueType="num">
                                      <p:cBhvr>
                                        <p:cTn id="20" dur="500"/>
                                        <p:tgtEl>
                                          <p:spTgt spid="27"/>
                                        </p:tgtEl>
                                        <p:attrNameLst>
                                          <p:attrName>style.rotation</p:attrName>
                                        </p:attrNameLst>
                                      </p:cBhvr>
                                      <p:tavLst>
                                        <p:tav tm="0">
                                          <p:val>
                                            <p:fltVal val="0"/>
                                          </p:val>
                                        </p:tav>
                                        <p:tav tm="100000">
                                          <p:val>
                                            <p:fltVal val="90"/>
                                          </p:val>
                                        </p:tav>
                                      </p:tavLst>
                                    </p:anim>
                                    <p:animEffect transition="out" filter="fade">
                                      <p:cBhvr>
                                        <p:cTn id="21" dur="500"/>
                                        <p:tgtEl>
                                          <p:spTgt spid="27"/>
                                        </p:tgtEl>
                                      </p:cBhvr>
                                    </p:animEffect>
                                    <p:set>
                                      <p:cBhvr>
                                        <p:cTn id="22" dur="1" fill="hold">
                                          <p:stCondLst>
                                            <p:cond delay="499"/>
                                          </p:stCondLst>
                                        </p:cTn>
                                        <p:tgtEl>
                                          <p:spTgt spid="27"/>
                                        </p:tgtEl>
                                        <p:attrNameLst>
                                          <p:attrName>style.visibility</p:attrName>
                                        </p:attrNameLst>
                                      </p:cBhvr>
                                      <p:to>
                                        <p:strVal val="hidden"/>
                                      </p:to>
                                    </p:set>
                                  </p:childTnLst>
                                </p:cTn>
                              </p:par>
                              <p:par>
                                <p:cTn id="23" presetID="31" presetClass="exit" presetSubtype="0" fill="hold" nodeType="withEffect">
                                  <p:stCondLst>
                                    <p:cond delay="0"/>
                                  </p:stCondLst>
                                  <p:childTnLst>
                                    <p:anim calcmode="lin" valueType="num">
                                      <p:cBhvr>
                                        <p:cTn id="24" dur="500"/>
                                        <p:tgtEl>
                                          <p:spTgt spid="4"/>
                                        </p:tgtEl>
                                        <p:attrNameLst>
                                          <p:attrName>ppt_w</p:attrName>
                                        </p:attrNameLst>
                                      </p:cBhvr>
                                      <p:tavLst>
                                        <p:tav tm="0">
                                          <p:val>
                                            <p:strVal val="ppt_w"/>
                                          </p:val>
                                        </p:tav>
                                        <p:tav tm="100000">
                                          <p:val>
                                            <p:fltVal val="0"/>
                                          </p:val>
                                        </p:tav>
                                      </p:tavLst>
                                    </p:anim>
                                    <p:anim calcmode="lin" valueType="num">
                                      <p:cBhvr>
                                        <p:cTn id="25" dur="500"/>
                                        <p:tgtEl>
                                          <p:spTgt spid="4"/>
                                        </p:tgtEl>
                                        <p:attrNameLst>
                                          <p:attrName>ppt_h</p:attrName>
                                        </p:attrNameLst>
                                      </p:cBhvr>
                                      <p:tavLst>
                                        <p:tav tm="0">
                                          <p:val>
                                            <p:strVal val="ppt_h"/>
                                          </p:val>
                                        </p:tav>
                                        <p:tav tm="100000">
                                          <p:val>
                                            <p:fltVal val="0"/>
                                          </p:val>
                                        </p:tav>
                                      </p:tavLst>
                                    </p:anim>
                                    <p:anim calcmode="lin" valueType="num">
                                      <p:cBhvr>
                                        <p:cTn id="26" dur="500"/>
                                        <p:tgtEl>
                                          <p:spTgt spid="4"/>
                                        </p:tgtEl>
                                        <p:attrNameLst>
                                          <p:attrName>style.rotation</p:attrName>
                                        </p:attrNameLst>
                                      </p:cBhvr>
                                      <p:tavLst>
                                        <p:tav tm="0">
                                          <p:val>
                                            <p:fltVal val="0"/>
                                          </p:val>
                                        </p:tav>
                                        <p:tav tm="100000">
                                          <p:val>
                                            <p:fltVal val="90"/>
                                          </p:val>
                                        </p:tav>
                                      </p:tavLst>
                                    </p:anim>
                                    <p:animEffect transition="out" filter="fad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par>
                                <p:cTn id="29" presetID="31" presetClass="exit" presetSubtype="0" fill="hold" nodeType="withEffect">
                                  <p:stCondLst>
                                    <p:cond delay="0"/>
                                  </p:stCondLst>
                                  <p:childTnLst>
                                    <p:anim calcmode="lin" valueType="num">
                                      <p:cBhvr>
                                        <p:cTn id="30" dur="500"/>
                                        <p:tgtEl>
                                          <p:spTgt spid="7"/>
                                        </p:tgtEl>
                                        <p:attrNameLst>
                                          <p:attrName>ppt_w</p:attrName>
                                        </p:attrNameLst>
                                      </p:cBhvr>
                                      <p:tavLst>
                                        <p:tav tm="0">
                                          <p:val>
                                            <p:strVal val="ppt_w"/>
                                          </p:val>
                                        </p:tav>
                                        <p:tav tm="100000">
                                          <p:val>
                                            <p:fltVal val="0"/>
                                          </p:val>
                                        </p:tav>
                                      </p:tavLst>
                                    </p:anim>
                                    <p:anim calcmode="lin" valueType="num">
                                      <p:cBhvr>
                                        <p:cTn id="31" dur="500"/>
                                        <p:tgtEl>
                                          <p:spTgt spid="7"/>
                                        </p:tgtEl>
                                        <p:attrNameLst>
                                          <p:attrName>ppt_h</p:attrName>
                                        </p:attrNameLst>
                                      </p:cBhvr>
                                      <p:tavLst>
                                        <p:tav tm="0">
                                          <p:val>
                                            <p:strVal val="ppt_h"/>
                                          </p:val>
                                        </p:tav>
                                        <p:tav tm="100000">
                                          <p:val>
                                            <p:fltVal val="0"/>
                                          </p:val>
                                        </p:tav>
                                      </p:tavLst>
                                    </p:anim>
                                    <p:anim calcmode="lin" valueType="num">
                                      <p:cBhvr>
                                        <p:cTn id="32" dur="500"/>
                                        <p:tgtEl>
                                          <p:spTgt spid="7"/>
                                        </p:tgtEl>
                                        <p:attrNameLst>
                                          <p:attrName>style.rotation</p:attrName>
                                        </p:attrNameLst>
                                      </p:cBhvr>
                                      <p:tavLst>
                                        <p:tav tm="0">
                                          <p:val>
                                            <p:fltVal val="0"/>
                                          </p:val>
                                        </p:tav>
                                        <p:tav tm="100000">
                                          <p:val>
                                            <p:fltVal val="90"/>
                                          </p:val>
                                        </p:tav>
                                      </p:tavLst>
                                    </p:anim>
                                    <p:animEffect transition="out" filter="fade">
                                      <p:cBhvr>
                                        <p:cTn id="33" dur="500"/>
                                        <p:tgtEl>
                                          <p:spTgt spid="7"/>
                                        </p:tgtEl>
                                      </p:cBhvr>
                                    </p:animEffect>
                                    <p:set>
                                      <p:cBhvr>
                                        <p:cTn id="34" dur="1" fill="hold">
                                          <p:stCondLst>
                                            <p:cond delay="499"/>
                                          </p:stCondLst>
                                        </p:cTn>
                                        <p:tgtEl>
                                          <p:spTgt spid="7"/>
                                        </p:tgtEl>
                                        <p:attrNameLst>
                                          <p:attrName>style.visibility</p:attrName>
                                        </p:attrNameLst>
                                      </p:cBhvr>
                                      <p:to>
                                        <p:strVal val="hidden"/>
                                      </p:to>
                                    </p:set>
                                  </p:childTnLst>
                                </p:cTn>
                              </p:par>
                              <p:par>
                                <p:cTn id="35" presetID="31" presetClass="exit" presetSubtype="0" fill="hold" nodeType="withEffect">
                                  <p:stCondLst>
                                    <p:cond delay="0"/>
                                  </p:stCondLst>
                                  <p:childTnLst>
                                    <p:anim calcmode="lin" valueType="num">
                                      <p:cBhvr>
                                        <p:cTn id="36" dur="500"/>
                                        <p:tgtEl>
                                          <p:spTgt spid="11"/>
                                        </p:tgtEl>
                                        <p:attrNameLst>
                                          <p:attrName>ppt_w</p:attrName>
                                        </p:attrNameLst>
                                      </p:cBhvr>
                                      <p:tavLst>
                                        <p:tav tm="0">
                                          <p:val>
                                            <p:strVal val="ppt_w"/>
                                          </p:val>
                                        </p:tav>
                                        <p:tav tm="100000">
                                          <p:val>
                                            <p:fltVal val="0"/>
                                          </p:val>
                                        </p:tav>
                                      </p:tavLst>
                                    </p:anim>
                                    <p:anim calcmode="lin" valueType="num">
                                      <p:cBhvr>
                                        <p:cTn id="37" dur="500"/>
                                        <p:tgtEl>
                                          <p:spTgt spid="11"/>
                                        </p:tgtEl>
                                        <p:attrNameLst>
                                          <p:attrName>ppt_h</p:attrName>
                                        </p:attrNameLst>
                                      </p:cBhvr>
                                      <p:tavLst>
                                        <p:tav tm="0">
                                          <p:val>
                                            <p:strVal val="ppt_h"/>
                                          </p:val>
                                        </p:tav>
                                        <p:tav tm="100000">
                                          <p:val>
                                            <p:fltVal val="0"/>
                                          </p:val>
                                        </p:tav>
                                      </p:tavLst>
                                    </p:anim>
                                    <p:anim calcmode="lin" valueType="num">
                                      <p:cBhvr>
                                        <p:cTn id="38" dur="500"/>
                                        <p:tgtEl>
                                          <p:spTgt spid="11"/>
                                        </p:tgtEl>
                                        <p:attrNameLst>
                                          <p:attrName>style.rotation</p:attrName>
                                        </p:attrNameLst>
                                      </p:cBhvr>
                                      <p:tavLst>
                                        <p:tav tm="0">
                                          <p:val>
                                            <p:fltVal val="0"/>
                                          </p:val>
                                        </p:tav>
                                        <p:tav tm="100000">
                                          <p:val>
                                            <p:fltVal val="90"/>
                                          </p:val>
                                        </p:tav>
                                      </p:tavLst>
                                    </p:anim>
                                    <p:animEffect transition="out" filter="fade">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par>
                                <p:cTn id="41" presetID="31" presetClass="exit" presetSubtype="0" fill="hold" nodeType="withEffect">
                                  <p:stCondLst>
                                    <p:cond delay="0"/>
                                  </p:stCondLst>
                                  <p:childTnLst>
                                    <p:anim calcmode="lin" valueType="num">
                                      <p:cBhvr>
                                        <p:cTn id="42" dur="500"/>
                                        <p:tgtEl>
                                          <p:spTgt spid="17"/>
                                        </p:tgtEl>
                                        <p:attrNameLst>
                                          <p:attrName>ppt_w</p:attrName>
                                        </p:attrNameLst>
                                      </p:cBhvr>
                                      <p:tavLst>
                                        <p:tav tm="0">
                                          <p:val>
                                            <p:strVal val="ppt_w"/>
                                          </p:val>
                                        </p:tav>
                                        <p:tav tm="100000">
                                          <p:val>
                                            <p:fltVal val="0"/>
                                          </p:val>
                                        </p:tav>
                                      </p:tavLst>
                                    </p:anim>
                                    <p:anim calcmode="lin" valueType="num">
                                      <p:cBhvr>
                                        <p:cTn id="43" dur="500"/>
                                        <p:tgtEl>
                                          <p:spTgt spid="17"/>
                                        </p:tgtEl>
                                        <p:attrNameLst>
                                          <p:attrName>ppt_h</p:attrName>
                                        </p:attrNameLst>
                                      </p:cBhvr>
                                      <p:tavLst>
                                        <p:tav tm="0">
                                          <p:val>
                                            <p:strVal val="ppt_h"/>
                                          </p:val>
                                        </p:tav>
                                        <p:tav tm="100000">
                                          <p:val>
                                            <p:fltVal val="0"/>
                                          </p:val>
                                        </p:tav>
                                      </p:tavLst>
                                    </p:anim>
                                    <p:anim calcmode="lin" valueType="num">
                                      <p:cBhvr>
                                        <p:cTn id="44" dur="500"/>
                                        <p:tgtEl>
                                          <p:spTgt spid="17"/>
                                        </p:tgtEl>
                                        <p:attrNameLst>
                                          <p:attrName>style.rotation</p:attrName>
                                        </p:attrNameLst>
                                      </p:cBhvr>
                                      <p:tavLst>
                                        <p:tav tm="0">
                                          <p:val>
                                            <p:fltVal val="0"/>
                                          </p:val>
                                        </p:tav>
                                        <p:tav tm="100000">
                                          <p:val>
                                            <p:fltVal val="90"/>
                                          </p:val>
                                        </p:tav>
                                      </p:tavLst>
                                    </p:anim>
                                    <p:animEffect transition="out" filter="fade">
                                      <p:cBhvr>
                                        <p:cTn id="45" dur="500"/>
                                        <p:tgtEl>
                                          <p:spTgt spid="17"/>
                                        </p:tgtEl>
                                      </p:cBhvr>
                                    </p:animEffect>
                                    <p:set>
                                      <p:cBhvr>
                                        <p:cTn id="46" dur="1" fill="hold">
                                          <p:stCondLst>
                                            <p:cond delay="499"/>
                                          </p:stCondLst>
                                        </p:cTn>
                                        <p:tgtEl>
                                          <p:spTgt spid="17"/>
                                        </p:tgtEl>
                                        <p:attrNameLst>
                                          <p:attrName>style.visibility</p:attrName>
                                        </p:attrNameLst>
                                      </p:cBhvr>
                                      <p:to>
                                        <p:strVal val="hidden"/>
                                      </p:to>
                                    </p:set>
                                  </p:childTnLst>
                                </p:cTn>
                              </p:par>
                              <p:par>
                                <p:cTn id="47" presetID="31" presetClass="exit" presetSubtype="0" fill="hold" nodeType="withEffect">
                                  <p:stCondLst>
                                    <p:cond delay="0"/>
                                  </p:stCondLst>
                                  <p:childTnLst>
                                    <p:anim calcmode="lin" valueType="num">
                                      <p:cBhvr>
                                        <p:cTn id="48" dur="500"/>
                                        <p:tgtEl>
                                          <p:spTgt spid="16"/>
                                        </p:tgtEl>
                                        <p:attrNameLst>
                                          <p:attrName>ppt_w</p:attrName>
                                        </p:attrNameLst>
                                      </p:cBhvr>
                                      <p:tavLst>
                                        <p:tav tm="0">
                                          <p:val>
                                            <p:strVal val="ppt_w"/>
                                          </p:val>
                                        </p:tav>
                                        <p:tav tm="100000">
                                          <p:val>
                                            <p:fltVal val="0"/>
                                          </p:val>
                                        </p:tav>
                                      </p:tavLst>
                                    </p:anim>
                                    <p:anim calcmode="lin" valueType="num">
                                      <p:cBhvr>
                                        <p:cTn id="49" dur="500"/>
                                        <p:tgtEl>
                                          <p:spTgt spid="16"/>
                                        </p:tgtEl>
                                        <p:attrNameLst>
                                          <p:attrName>ppt_h</p:attrName>
                                        </p:attrNameLst>
                                      </p:cBhvr>
                                      <p:tavLst>
                                        <p:tav tm="0">
                                          <p:val>
                                            <p:strVal val="ppt_h"/>
                                          </p:val>
                                        </p:tav>
                                        <p:tav tm="100000">
                                          <p:val>
                                            <p:fltVal val="0"/>
                                          </p:val>
                                        </p:tav>
                                      </p:tavLst>
                                    </p:anim>
                                    <p:anim calcmode="lin" valueType="num">
                                      <p:cBhvr>
                                        <p:cTn id="50" dur="500"/>
                                        <p:tgtEl>
                                          <p:spTgt spid="16"/>
                                        </p:tgtEl>
                                        <p:attrNameLst>
                                          <p:attrName>style.rotation</p:attrName>
                                        </p:attrNameLst>
                                      </p:cBhvr>
                                      <p:tavLst>
                                        <p:tav tm="0">
                                          <p:val>
                                            <p:fltVal val="0"/>
                                          </p:val>
                                        </p:tav>
                                        <p:tav tm="100000">
                                          <p:val>
                                            <p:fltVal val="90"/>
                                          </p:val>
                                        </p:tav>
                                      </p:tavLst>
                                    </p:anim>
                                    <p:animEffect transition="out" filter="fade">
                                      <p:cBhvr>
                                        <p:cTn id="51" dur="500"/>
                                        <p:tgtEl>
                                          <p:spTgt spid="16"/>
                                        </p:tgtEl>
                                      </p:cBhvr>
                                    </p:animEffect>
                                    <p:set>
                                      <p:cBhvr>
                                        <p:cTn id="52" dur="1" fill="hold">
                                          <p:stCondLst>
                                            <p:cond delay="499"/>
                                          </p:stCondLst>
                                        </p:cTn>
                                        <p:tgtEl>
                                          <p:spTgt spid="16"/>
                                        </p:tgtEl>
                                        <p:attrNameLst>
                                          <p:attrName>style.visibility</p:attrName>
                                        </p:attrNameLst>
                                      </p:cBhvr>
                                      <p:to>
                                        <p:strVal val="hidden"/>
                                      </p:to>
                                    </p:set>
                                  </p:childTnLst>
                                </p:cTn>
                              </p:par>
                              <p:par>
                                <p:cTn id="53" presetID="31" presetClass="exit" presetSubtype="0" fill="hold" grpId="0" nodeType="withEffect">
                                  <p:stCondLst>
                                    <p:cond delay="0"/>
                                  </p:stCondLst>
                                  <p:childTnLst>
                                    <p:anim calcmode="lin" valueType="num">
                                      <p:cBhvr>
                                        <p:cTn id="54" dur="500"/>
                                        <p:tgtEl>
                                          <p:spTgt spid="31"/>
                                        </p:tgtEl>
                                        <p:attrNameLst>
                                          <p:attrName>ppt_w</p:attrName>
                                        </p:attrNameLst>
                                      </p:cBhvr>
                                      <p:tavLst>
                                        <p:tav tm="0">
                                          <p:val>
                                            <p:strVal val="ppt_w"/>
                                          </p:val>
                                        </p:tav>
                                        <p:tav tm="100000">
                                          <p:val>
                                            <p:fltVal val="0"/>
                                          </p:val>
                                        </p:tav>
                                      </p:tavLst>
                                    </p:anim>
                                    <p:anim calcmode="lin" valueType="num">
                                      <p:cBhvr>
                                        <p:cTn id="55" dur="500"/>
                                        <p:tgtEl>
                                          <p:spTgt spid="31"/>
                                        </p:tgtEl>
                                        <p:attrNameLst>
                                          <p:attrName>ppt_h</p:attrName>
                                        </p:attrNameLst>
                                      </p:cBhvr>
                                      <p:tavLst>
                                        <p:tav tm="0">
                                          <p:val>
                                            <p:strVal val="ppt_h"/>
                                          </p:val>
                                        </p:tav>
                                        <p:tav tm="100000">
                                          <p:val>
                                            <p:fltVal val="0"/>
                                          </p:val>
                                        </p:tav>
                                      </p:tavLst>
                                    </p:anim>
                                    <p:anim calcmode="lin" valueType="num">
                                      <p:cBhvr>
                                        <p:cTn id="56" dur="500"/>
                                        <p:tgtEl>
                                          <p:spTgt spid="31"/>
                                        </p:tgtEl>
                                        <p:attrNameLst>
                                          <p:attrName>style.rotation</p:attrName>
                                        </p:attrNameLst>
                                      </p:cBhvr>
                                      <p:tavLst>
                                        <p:tav tm="0">
                                          <p:val>
                                            <p:fltVal val="0"/>
                                          </p:val>
                                        </p:tav>
                                        <p:tav tm="100000">
                                          <p:val>
                                            <p:fltVal val="90"/>
                                          </p:val>
                                        </p:tav>
                                      </p:tavLst>
                                    </p:anim>
                                    <p:animEffect transition="out" filter="fade">
                                      <p:cBhvr>
                                        <p:cTn id="57" dur="500"/>
                                        <p:tgtEl>
                                          <p:spTgt spid="31"/>
                                        </p:tgtEl>
                                      </p:cBhvr>
                                    </p:animEffect>
                                    <p:set>
                                      <p:cBhvr>
                                        <p:cTn id="58" dur="1" fill="hold">
                                          <p:stCondLst>
                                            <p:cond delay="499"/>
                                          </p:stCondLst>
                                        </p:cTn>
                                        <p:tgtEl>
                                          <p:spTgt spid="31"/>
                                        </p:tgtEl>
                                        <p:attrNameLst>
                                          <p:attrName>style.visibility</p:attrName>
                                        </p:attrNameLst>
                                      </p:cBhvr>
                                      <p:to>
                                        <p:strVal val="hidden"/>
                                      </p:to>
                                    </p:set>
                                  </p:childTnLst>
                                </p:cTn>
                              </p:par>
                              <p:par>
                                <p:cTn id="59" presetID="31" presetClass="exit" presetSubtype="0" fill="hold" nodeType="withEffect">
                                  <p:stCondLst>
                                    <p:cond delay="0"/>
                                  </p:stCondLst>
                                  <p:childTnLst>
                                    <p:anim calcmode="lin" valueType="num">
                                      <p:cBhvr>
                                        <p:cTn id="60" dur="500"/>
                                        <p:tgtEl>
                                          <p:spTgt spid="19"/>
                                        </p:tgtEl>
                                        <p:attrNameLst>
                                          <p:attrName>ppt_w</p:attrName>
                                        </p:attrNameLst>
                                      </p:cBhvr>
                                      <p:tavLst>
                                        <p:tav tm="0">
                                          <p:val>
                                            <p:strVal val="ppt_w"/>
                                          </p:val>
                                        </p:tav>
                                        <p:tav tm="100000">
                                          <p:val>
                                            <p:fltVal val="0"/>
                                          </p:val>
                                        </p:tav>
                                      </p:tavLst>
                                    </p:anim>
                                    <p:anim calcmode="lin" valueType="num">
                                      <p:cBhvr>
                                        <p:cTn id="61" dur="500"/>
                                        <p:tgtEl>
                                          <p:spTgt spid="19"/>
                                        </p:tgtEl>
                                        <p:attrNameLst>
                                          <p:attrName>ppt_h</p:attrName>
                                        </p:attrNameLst>
                                      </p:cBhvr>
                                      <p:tavLst>
                                        <p:tav tm="0">
                                          <p:val>
                                            <p:strVal val="ppt_h"/>
                                          </p:val>
                                        </p:tav>
                                        <p:tav tm="100000">
                                          <p:val>
                                            <p:fltVal val="0"/>
                                          </p:val>
                                        </p:tav>
                                      </p:tavLst>
                                    </p:anim>
                                    <p:anim calcmode="lin" valueType="num">
                                      <p:cBhvr>
                                        <p:cTn id="62" dur="500"/>
                                        <p:tgtEl>
                                          <p:spTgt spid="19"/>
                                        </p:tgtEl>
                                        <p:attrNameLst>
                                          <p:attrName>style.rotation</p:attrName>
                                        </p:attrNameLst>
                                      </p:cBhvr>
                                      <p:tavLst>
                                        <p:tav tm="0">
                                          <p:val>
                                            <p:fltVal val="0"/>
                                          </p:val>
                                        </p:tav>
                                        <p:tav tm="100000">
                                          <p:val>
                                            <p:fltVal val="90"/>
                                          </p:val>
                                        </p:tav>
                                      </p:tavLst>
                                    </p:anim>
                                    <p:animEffect transition="out" filter="fade">
                                      <p:cBhvr>
                                        <p:cTn id="63" dur="500"/>
                                        <p:tgtEl>
                                          <p:spTgt spid="19"/>
                                        </p:tgtEl>
                                      </p:cBhvr>
                                    </p:animEffect>
                                    <p:set>
                                      <p:cBhvr>
                                        <p:cTn id="64" dur="1" fill="hold">
                                          <p:stCondLst>
                                            <p:cond delay="499"/>
                                          </p:stCondLst>
                                        </p:cTn>
                                        <p:tgtEl>
                                          <p:spTgt spid="19"/>
                                        </p:tgtEl>
                                        <p:attrNameLst>
                                          <p:attrName>style.visibility</p:attrName>
                                        </p:attrNameLst>
                                      </p:cBhvr>
                                      <p:to>
                                        <p:strVal val="hidden"/>
                                      </p:to>
                                    </p:set>
                                  </p:childTnLst>
                                </p:cTn>
                              </p:par>
                              <p:par>
                                <p:cTn id="65" presetID="31" presetClass="exit" presetSubtype="0" fill="hold" nodeType="withEffect">
                                  <p:stCondLst>
                                    <p:cond delay="0"/>
                                  </p:stCondLst>
                                  <p:childTnLst>
                                    <p:anim calcmode="lin" valueType="num">
                                      <p:cBhvr>
                                        <p:cTn id="66" dur="500"/>
                                        <p:tgtEl>
                                          <p:spTgt spid="18"/>
                                        </p:tgtEl>
                                        <p:attrNameLst>
                                          <p:attrName>ppt_w</p:attrName>
                                        </p:attrNameLst>
                                      </p:cBhvr>
                                      <p:tavLst>
                                        <p:tav tm="0">
                                          <p:val>
                                            <p:strVal val="ppt_w"/>
                                          </p:val>
                                        </p:tav>
                                        <p:tav tm="100000">
                                          <p:val>
                                            <p:fltVal val="0"/>
                                          </p:val>
                                        </p:tav>
                                      </p:tavLst>
                                    </p:anim>
                                    <p:anim calcmode="lin" valueType="num">
                                      <p:cBhvr>
                                        <p:cTn id="67" dur="500"/>
                                        <p:tgtEl>
                                          <p:spTgt spid="18"/>
                                        </p:tgtEl>
                                        <p:attrNameLst>
                                          <p:attrName>ppt_h</p:attrName>
                                        </p:attrNameLst>
                                      </p:cBhvr>
                                      <p:tavLst>
                                        <p:tav tm="0">
                                          <p:val>
                                            <p:strVal val="ppt_h"/>
                                          </p:val>
                                        </p:tav>
                                        <p:tav tm="100000">
                                          <p:val>
                                            <p:fltVal val="0"/>
                                          </p:val>
                                        </p:tav>
                                      </p:tavLst>
                                    </p:anim>
                                    <p:anim calcmode="lin" valueType="num">
                                      <p:cBhvr>
                                        <p:cTn id="68" dur="500"/>
                                        <p:tgtEl>
                                          <p:spTgt spid="18"/>
                                        </p:tgtEl>
                                        <p:attrNameLst>
                                          <p:attrName>style.rotation</p:attrName>
                                        </p:attrNameLst>
                                      </p:cBhvr>
                                      <p:tavLst>
                                        <p:tav tm="0">
                                          <p:val>
                                            <p:fltVal val="0"/>
                                          </p:val>
                                        </p:tav>
                                        <p:tav tm="100000">
                                          <p:val>
                                            <p:fltVal val="90"/>
                                          </p:val>
                                        </p:tav>
                                      </p:tavLst>
                                    </p:anim>
                                    <p:animEffect transition="out" filter="fade">
                                      <p:cBhvr>
                                        <p:cTn id="69" dur="500"/>
                                        <p:tgtEl>
                                          <p:spTgt spid="18"/>
                                        </p:tgtEl>
                                      </p:cBhvr>
                                    </p:animEffect>
                                    <p:set>
                                      <p:cBhvr>
                                        <p:cTn id="70" dur="1" fill="hold">
                                          <p:stCondLst>
                                            <p:cond delay="499"/>
                                          </p:stCondLst>
                                        </p:cTn>
                                        <p:tgtEl>
                                          <p:spTgt spid="18"/>
                                        </p:tgtEl>
                                        <p:attrNameLst>
                                          <p:attrName>style.visibility</p:attrName>
                                        </p:attrNameLst>
                                      </p:cBhvr>
                                      <p:to>
                                        <p:strVal val="hidden"/>
                                      </p:to>
                                    </p:set>
                                  </p:childTnLst>
                                </p:cTn>
                              </p:par>
                              <p:par>
                                <p:cTn id="71" presetID="31" presetClass="exit" presetSubtype="0" fill="hold" grpId="0" nodeType="withEffect">
                                  <p:stCondLst>
                                    <p:cond delay="0"/>
                                  </p:stCondLst>
                                  <p:childTnLst>
                                    <p:anim calcmode="lin" valueType="num">
                                      <p:cBhvr>
                                        <p:cTn id="72" dur="500"/>
                                        <p:tgtEl>
                                          <p:spTgt spid="51"/>
                                        </p:tgtEl>
                                        <p:attrNameLst>
                                          <p:attrName>ppt_w</p:attrName>
                                        </p:attrNameLst>
                                      </p:cBhvr>
                                      <p:tavLst>
                                        <p:tav tm="0">
                                          <p:val>
                                            <p:strVal val="ppt_w"/>
                                          </p:val>
                                        </p:tav>
                                        <p:tav tm="100000">
                                          <p:val>
                                            <p:fltVal val="0"/>
                                          </p:val>
                                        </p:tav>
                                      </p:tavLst>
                                    </p:anim>
                                    <p:anim calcmode="lin" valueType="num">
                                      <p:cBhvr>
                                        <p:cTn id="73" dur="500"/>
                                        <p:tgtEl>
                                          <p:spTgt spid="51"/>
                                        </p:tgtEl>
                                        <p:attrNameLst>
                                          <p:attrName>ppt_h</p:attrName>
                                        </p:attrNameLst>
                                      </p:cBhvr>
                                      <p:tavLst>
                                        <p:tav tm="0">
                                          <p:val>
                                            <p:strVal val="ppt_h"/>
                                          </p:val>
                                        </p:tav>
                                        <p:tav tm="100000">
                                          <p:val>
                                            <p:fltVal val="0"/>
                                          </p:val>
                                        </p:tav>
                                      </p:tavLst>
                                    </p:anim>
                                    <p:anim calcmode="lin" valueType="num">
                                      <p:cBhvr>
                                        <p:cTn id="74" dur="500"/>
                                        <p:tgtEl>
                                          <p:spTgt spid="51"/>
                                        </p:tgtEl>
                                        <p:attrNameLst>
                                          <p:attrName>style.rotation</p:attrName>
                                        </p:attrNameLst>
                                      </p:cBhvr>
                                      <p:tavLst>
                                        <p:tav tm="0">
                                          <p:val>
                                            <p:fltVal val="0"/>
                                          </p:val>
                                        </p:tav>
                                        <p:tav tm="100000">
                                          <p:val>
                                            <p:fltVal val="90"/>
                                          </p:val>
                                        </p:tav>
                                      </p:tavLst>
                                    </p:anim>
                                    <p:animEffect transition="out" filter="fade">
                                      <p:cBhvr>
                                        <p:cTn id="75" dur="500"/>
                                        <p:tgtEl>
                                          <p:spTgt spid="51"/>
                                        </p:tgtEl>
                                      </p:cBhvr>
                                    </p:animEffect>
                                    <p:set>
                                      <p:cBhvr>
                                        <p:cTn id="76" dur="1" fill="hold">
                                          <p:stCondLst>
                                            <p:cond delay="499"/>
                                          </p:stCondLst>
                                        </p:cTn>
                                        <p:tgtEl>
                                          <p:spTgt spid="51"/>
                                        </p:tgtEl>
                                        <p:attrNameLst>
                                          <p:attrName>style.visibility</p:attrName>
                                        </p:attrNameLst>
                                      </p:cBhvr>
                                      <p:to>
                                        <p:strVal val="hidden"/>
                                      </p:to>
                                    </p:set>
                                  </p:childTnLst>
                                </p:cTn>
                              </p:par>
                              <p:par>
                                <p:cTn id="77" presetID="31" presetClass="exit" presetSubtype="0" fill="hold" nodeType="withEffect">
                                  <p:stCondLst>
                                    <p:cond delay="0"/>
                                  </p:stCondLst>
                                  <p:childTnLst>
                                    <p:anim calcmode="lin" valueType="num">
                                      <p:cBhvr>
                                        <p:cTn id="78" dur="500"/>
                                        <p:tgtEl>
                                          <p:spTgt spid="26"/>
                                        </p:tgtEl>
                                        <p:attrNameLst>
                                          <p:attrName>ppt_w</p:attrName>
                                        </p:attrNameLst>
                                      </p:cBhvr>
                                      <p:tavLst>
                                        <p:tav tm="0">
                                          <p:val>
                                            <p:strVal val="ppt_w"/>
                                          </p:val>
                                        </p:tav>
                                        <p:tav tm="100000">
                                          <p:val>
                                            <p:fltVal val="0"/>
                                          </p:val>
                                        </p:tav>
                                      </p:tavLst>
                                    </p:anim>
                                    <p:anim calcmode="lin" valueType="num">
                                      <p:cBhvr>
                                        <p:cTn id="79" dur="500"/>
                                        <p:tgtEl>
                                          <p:spTgt spid="26"/>
                                        </p:tgtEl>
                                        <p:attrNameLst>
                                          <p:attrName>ppt_h</p:attrName>
                                        </p:attrNameLst>
                                      </p:cBhvr>
                                      <p:tavLst>
                                        <p:tav tm="0">
                                          <p:val>
                                            <p:strVal val="ppt_h"/>
                                          </p:val>
                                        </p:tav>
                                        <p:tav tm="100000">
                                          <p:val>
                                            <p:fltVal val="0"/>
                                          </p:val>
                                        </p:tav>
                                      </p:tavLst>
                                    </p:anim>
                                    <p:anim calcmode="lin" valueType="num">
                                      <p:cBhvr>
                                        <p:cTn id="80" dur="500"/>
                                        <p:tgtEl>
                                          <p:spTgt spid="26"/>
                                        </p:tgtEl>
                                        <p:attrNameLst>
                                          <p:attrName>style.rotation</p:attrName>
                                        </p:attrNameLst>
                                      </p:cBhvr>
                                      <p:tavLst>
                                        <p:tav tm="0">
                                          <p:val>
                                            <p:fltVal val="0"/>
                                          </p:val>
                                        </p:tav>
                                        <p:tav tm="100000">
                                          <p:val>
                                            <p:fltVal val="90"/>
                                          </p:val>
                                        </p:tav>
                                      </p:tavLst>
                                    </p:anim>
                                    <p:animEffect transition="out" filter="fade">
                                      <p:cBhvr>
                                        <p:cTn id="81" dur="500"/>
                                        <p:tgtEl>
                                          <p:spTgt spid="26"/>
                                        </p:tgtEl>
                                      </p:cBhvr>
                                    </p:animEffect>
                                    <p:set>
                                      <p:cBhvr>
                                        <p:cTn id="82" dur="1" fill="hold">
                                          <p:stCondLst>
                                            <p:cond delay="499"/>
                                          </p:stCondLst>
                                        </p:cTn>
                                        <p:tgtEl>
                                          <p:spTgt spid="26"/>
                                        </p:tgtEl>
                                        <p:attrNameLst>
                                          <p:attrName>style.visibility</p:attrName>
                                        </p:attrNameLst>
                                      </p:cBhvr>
                                      <p:to>
                                        <p:strVal val="hidden"/>
                                      </p:to>
                                    </p:set>
                                  </p:childTnLst>
                                </p:cTn>
                              </p:par>
                              <p:par>
                                <p:cTn id="83" presetID="31" presetClass="exit" presetSubtype="0" fill="hold" nodeType="withEffect">
                                  <p:stCondLst>
                                    <p:cond delay="0"/>
                                  </p:stCondLst>
                                  <p:childTnLst>
                                    <p:anim calcmode="lin" valueType="num">
                                      <p:cBhvr>
                                        <p:cTn id="84" dur="500"/>
                                        <p:tgtEl>
                                          <p:spTgt spid="22"/>
                                        </p:tgtEl>
                                        <p:attrNameLst>
                                          <p:attrName>ppt_w</p:attrName>
                                        </p:attrNameLst>
                                      </p:cBhvr>
                                      <p:tavLst>
                                        <p:tav tm="0">
                                          <p:val>
                                            <p:strVal val="ppt_w"/>
                                          </p:val>
                                        </p:tav>
                                        <p:tav tm="100000">
                                          <p:val>
                                            <p:fltVal val="0"/>
                                          </p:val>
                                        </p:tav>
                                      </p:tavLst>
                                    </p:anim>
                                    <p:anim calcmode="lin" valueType="num">
                                      <p:cBhvr>
                                        <p:cTn id="85" dur="500"/>
                                        <p:tgtEl>
                                          <p:spTgt spid="22"/>
                                        </p:tgtEl>
                                        <p:attrNameLst>
                                          <p:attrName>ppt_h</p:attrName>
                                        </p:attrNameLst>
                                      </p:cBhvr>
                                      <p:tavLst>
                                        <p:tav tm="0">
                                          <p:val>
                                            <p:strVal val="ppt_h"/>
                                          </p:val>
                                        </p:tav>
                                        <p:tav tm="100000">
                                          <p:val>
                                            <p:fltVal val="0"/>
                                          </p:val>
                                        </p:tav>
                                      </p:tavLst>
                                    </p:anim>
                                    <p:anim calcmode="lin" valueType="num">
                                      <p:cBhvr>
                                        <p:cTn id="86" dur="500"/>
                                        <p:tgtEl>
                                          <p:spTgt spid="22"/>
                                        </p:tgtEl>
                                        <p:attrNameLst>
                                          <p:attrName>style.rotation</p:attrName>
                                        </p:attrNameLst>
                                      </p:cBhvr>
                                      <p:tavLst>
                                        <p:tav tm="0">
                                          <p:val>
                                            <p:fltVal val="0"/>
                                          </p:val>
                                        </p:tav>
                                        <p:tav tm="100000">
                                          <p:val>
                                            <p:fltVal val="90"/>
                                          </p:val>
                                        </p:tav>
                                      </p:tavLst>
                                    </p:anim>
                                    <p:animEffect transition="out" filter="fade">
                                      <p:cBhvr>
                                        <p:cTn id="87" dur="500"/>
                                        <p:tgtEl>
                                          <p:spTgt spid="22"/>
                                        </p:tgtEl>
                                      </p:cBhvr>
                                    </p:animEffect>
                                    <p:set>
                                      <p:cBhvr>
                                        <p:cTn id="88" dur="1" fill="hold">
                                          <p:stCondLst>
                                            <p:cond delay="499"/>
                                          </p:stCondLst>
                                        </p:cTn>
                                        <p:tgtEl>
                                          <p:spTgt spid="22"/>
                                        </p:tgtEl>
                                        <p:attrNameLst>
                                          <p:attrName>style.visibility</p:attrName>
                                        </p:attrNameLst>
                                      </p:cBhvr>
                                      <p:to>
                                        <p:strVal val="hidden"/>
                                      </p:to>
                                    </p:set>
                                  </p:childTnLst>
                                </p:cTn>
                              </p:par>
                              <p:par>
                                <p:cTn id="89" presetID="31" presetClass="exit" presetSubtype="0" fill="hold" nodeType="withEffect">
                                  <p:stCondLst>
                                    <p:cond delay="0"/>
                                  </p:stCondLst>
                                  <p:childTnLst>
                                    <p:anim calcmode="lin" valueType="num">
                                      <p:cBhvr>
                                        <p:cTn id="90" dur="500"/>
                                        <p:tgtEl>
                                          <p:spTgt spid="57"/>
                                        </p:tgtEl>
                                        <p:attrNameLst>
                                          <p:attrName>ppt_w</p:attrName>
                                        </p:attrNameLst>
                                      </p:cBhvr>
                                      <p:tavLst>
                                        <p:tav tm="0">
                                          <p:val>
                                            <p:strVal val="ppt_w"/>
                                          </p:val>
                                        </p:tav>
                                        <p:tav tm="100000">
                                          <p:val>
                                            <p:fltVal val="0"/>
                                          </p:val>
                                        </p:tav>
                                      </p:tavLst>
                                    </p:anim>
                                    <p:anim calcmode="lin" valueType="num">
                                      <p:cBhvr>
                                        <p:cTn id="91" dur="500"/>
                                        <p:tgtEl>
                                          <p:spTgt spid="57"/>
                                        </p:tgtEl>
                                        <p:attrNameLst>
                                          <p:attrName>ppt_h</p:attrName>
                                        </p:attrNameLst>
                                      </p:cBhvr>
                                      <p:tavLst>
                                        <p:tav tm="0">
                                          <p:val>
                                            <p:strVal val="ppt_h"/>
                                          </p:val>
                                        </p:tav>
                                        <p:tav tm="100000">
                                          <p:val>
                                            <p:fltVal val="0"/>
                                          </p:val>
                                        </p:tav>
                                      </p:tavLst>
                                    </p:anim>
                                    <p:anim calcmode="lin" valueType="num">
                                      <p:cBhvr>
                                        <p:cTn id="92" dur="500"/>
                                        <p:tgtEl>
                                          <p:spTgt spid="57"/>
                                        </p:tgtEl>
                                        <p:attrNameLst>
                                          <p:attrName>style.rotation</p:attrName>
                                        </p:attrNameLst>
                                      </p:cBhvr>
                                      <p:tavLst>
                                        <p:tav tm="0">
                                          <p:val>
                                            <p:fltVal val="0"/>
                                          </p:val>
                                        </p:tav>
                                        <p:tav tm="100000">
                                          <p:val>
                                            <p:fltVal val="90"/>
                                          </p:val>
                                        </p:tav>
                                      </p:tavLst>
                                    </p:anim>
                                    <p:animEffect transition="out" filter="fade">
                                      <p:cBhvr>
                                        <p:cTn id="93" dur="500"/>
                                        <p:tgtEl>
                                          <p:spTgt spid="57"/>
                                        </p:tgtEl>
                                      </p:cBhvr>
                                    </p:animEffect>
                                    <p:set>
                                      <p:cBhvr>
                                        <p:cTn id="94" dur="1" fill="hold">
                                          <p:stCondLst>
                                            <p:cond delay="499"/>
                                          </p:stCondLst>
                                        </p:cTn>
                                        <p:tgtEl>
                                          <p:spTgt spid="57"/>
                                        </p:tgtEl>
                                        <p:attrNameLst>
                                          <p:attrName>style.visibility</p:attrName>
                                        </p:attrNameLst>
                                      </p:cBhvr>
                                      <p:to>
                                        <p:strVal val="hidden"/>
                                      </p:to>
                                    </p:set>
                                  </p:childTnLst>
                                </p:cTn>
                              </p:par>
                              <p:par>
                                <p:cTn id="95" presetID="31" presetClass="exit" presetSubtype="0" fill="hold" nodeType="withEffect">
                                  <p:stCondLst>
                                    <p:cond delay="0"/>
                                  </p:stCondLst>
                                  <p:childTnLst>
                                    <p:anim calcmode="lin" valueType="num">
                                      <p:cBhvr>
                                        <p:cTn id="96" dur="500"/>
                                        <p:tgtEl>
                                          <p:spTgt spid="62"/>
                                        </p:tgtEl>
                                        <p:attrNameLst>
                                          <p:attrName>ppt_w</p:attrName>
                                        </p:attrNameLst>
                                      </p:cBhvr>
                                      <p:tavLst>
                                        <p:tav tm="0">
                                          <p:val>
                                            <p:strVal val="ppt_w"/>
                                          </p:val>
                                        </p:tav>
                                        <p:tav tm="100000">
                                          <p:val>
                                            <p:fltVal val="0"/>
                                          </p:val>
                                        </p:tav>
                                      </p:tavLst>
                                    </p:anim>
                                    <p:anim calcmode="lin" valueType="num">
                                      <p:cBhvr>
                                        <p:cTn id="97" dur="500"/>
                                        <p:tgtEl>
                                          <p:spTgt spid="62"/>
                                        </p:tgtEl>
                                        <p:attrNameLst>
                                          <p:attrName>ppt_h</p:attrName>
                                        </p:attrNameLst>
                                      </p:cBhvr>
                                      <p:tavLst>
                                        <p:tav tm="0">
                                          <p:val>
                                            <p:strVal val="ppt_h"/>
                                          </p:val>
                                        </p:tav>
                                        <p:tav tm="100000">
                                          <p:val>
                                            <p:fltVal val="0"/>
                                          </p:val>
                                        </p:tav>
                                      </p:tavLst>
                                    </p:anim>
                                    <p:anim calcmode="lin" valueType="num">
                                      <p:cBhvr>
                                        <p:cTn id="98" dur="500"/>
                                        <p:tgtEl>
                                          <p:spTgt spid="62"/>
                                        </p:tgtEl>
                                        <p:attrNameLst>
                                          <p:attrName>style.rotation</p:attrName>
                                        </p:attrNameLst>
                                      </p:cBhvr>
                                      <p:tavLst>
                                        <p:tav tm="0">
                                          <p:val>
                                            <p:fltVal val="0"/>
                                          </p:val>
                                        </p:tav>
                                        <p:tav tm="100000">
                                          <p:val>
                                            <p:fltVal val="90"/>
                                          </p:val>
                                        </p:tav>
                                      </p:tavLst>
                                    </p:anim>
                                    <p:animEffect transition="out" filter="fade">
                                      <p:cBhvr>
                                        <p:cTn id="99" dur="500"/>
                                        <p:tgtEl>
                                          <p:spTgt spid="62"/>
                                        </p:tgtEl>
                                      </p:cBhvr>
                                    </p:animEffect>
                                    <p:set>
                                      <p:cBhvr>
                                        <p:cTn id="100" dur="1" fill="hold">
                                          <p:stCondLst>
                                            <p:cond delay="499"/>
                                          </p:stCondLst>
                                        </p:cTn>
                                        <p:tgtEl>
                                          <p:spTgt spid="62"/>
                                        </p:tgtEl>
                                        <p:attrNameLst>
                                          <p:attrName>style.visibility</p:attrName>
                                        </p:attrNameLst>
                                      </p:cBhvr>
                                      <p:to>
                                        <p:strVal val="hidden"/>
                                      </p:to>
                                    </p:set>
                                  </p:childTnLst>
                                </p:cTn>
                              </p:par>
                              <p:par>
                                <p:cTn id="101" presetID="31" presetClass="exit" presetSubtype="0" fill="hold" nodeType="withEffect">
                                  <p:stCondLst>
                                    <p:cond delay="0"/>
                                  </p:stCondLst>
                                  <p:childTnLst>
                                    <p:anim calcmode="lin" valueType="num">
                                      <p:cBhvr>
                                        <p:cTn id="102" dur="500"/>
                                        <p:tgtEl>
                                          <p:spTgt spid="65"/>
                                        </p:tgtEl>
                                        <p:attrNameLst>
                                          <p:attrName>ppt_w</p:attrName>
                                        </p:attrNameLst>
                                      </p:cBhvr>
                                      <p:tavLst>
                                        <p:tav tm="0">
                                          <p:val>
                                            <p:strVal val="ppt_w"/>
                                          </p:val>
                                        </p:tav>
                                        <p:tav tm="100000">
                                          <p:val>
                                            <p:fltVal val="0"/>
                                          </p:val>
                                        </p:tav>
                                      </p:tavLst>
                                    </p:anim>
                                    <p:anim calcmode="lin" valueType="num">
                                      <p:cBhvr>
                                        <p:cTn id="103" dur="500"/>
                                        <p:tgtEl>
                                          <p:spTgt spid="65"/>
                                        </p:tgtEl>
                                        <p:attrNameLst>
                                          <p:attrName>ppt_h</p:attrName>
                                        </p:attrNameLst>
                                      </p:cBhvr>
                                      <p:tavLst>
                                        <p:tav tm="0">
                                          <p:val>
                                            <p:strVal val="ppt_h"/>
                                          </p:val>
                                        </p:tav>
                                        <p:tav tm="100000">
                                          <p:val>
                                            <p:fltVal val="0"/>
                                          </p:val>
                                        </p:tav>
                                      </p:tavLst>
                                    </p:anim>
                                    <p:anim calcmode="lin" valueType="num">
                                      <p:cBhvr>
                                        <p:cTn id="104" dur="500"/>
                                        <p:tgtEl>
                                          <p:spTgt spid="65"/>
                                        </p:tgtEl>
                                        <p:attrNameLst>
                                          <p:attrName>style.rotation</p:attrName>
                                        </p:attrNameLst>
                                      </p:cBhvr>
                                      <p:tavLst>
                                        <p:tav tm="0">
                                          <p:val>
                                            <p:fltVal val="0"/>
                                          </p:val>
                                        </p:tav>
                                        <p:tav tm="100000">
                                          <p:val>
                                            <p:fltVal val="90"/>
                                          </p:val>
                                        </p:tav>
                                      </p:tavLst>
                                    </p:anim>
                                    <p:animEffect transition="out" filter="fade">
                                      <p:cBhvr>
                                        <p:cTn id="105" dur="500"/>
                                        <p:tgtEl>
                                          <p:spTgt spid="65"/>
                                        </p:tgtEl>
                                      </p:cBhvr>
                                    </p:animEffect>
                                    <p:set>
                                      <p:cBhvr>
                                        <p:cTn id="106" dur="1" fill="hold">
                                          <p:stCondLst>
                                            <p:cond delay="499"/>
                                          </p:stCondLst>
                                        </p:cTn>
                                        <p:tgtEl>
                                          <p:spTgt spid="65"/>
                                        </p:tgtEl>
                                        <p:attrNameLst>
                                          <p:attrName>style.visibility</p:attrName>
                                        </p:attrNameLst>
                                      </p:cBhvr>
                                      <p:to>
                                        <p:strVal val="hidden"/>
                                      </p:to>
                                    </p:set>
                                  </p:childTnLst>
                                </p:cTn>
                              </p:par>
                              <p:par>
                                <p:cTn id="107" presetID="31" presetClass="exit" presetSubtype="0" fill="hold" grpId="0" nodeType="withEffect">
                                  <p:stCondLst>
                                    <p:cond delay="0"/>
                                  </p:stCondLst>
                                  <p:childTnLst>
                                    <p:anim calcmode="lin" valueType="num">
                                      <p:cBhvr>
                                        <p:cTn id="108" dur="500"/>
                                        <p:tgtEl>
                                          <p:spTgt spid="68"/>
                                        </p:tgtEl>
                                        <p:attrNameLst>
                                          <p:attrName>ppt_w</p:attrName>
                                        </p:attrNameLst>
                                      </p:cBhvr>
                                      <p:tavLst>
                                        <p:tav tm="0">
                                          <p:val>
                                            <p:strVal val="ppt_w"/>
                                          </p:val>
                                        </p:tav>
                                        <p:tav tm="100000">
                                          <p:val>
                                            <p:fltVal val="0"/>
                                          </p:val>
                                        </p:tav>
                                      </p:tavLst>
                                    </p:anim>
                                    <p:anim calcmode="lin" valueType="num">
                                      <p:cBhvr>
                                        <p:cTn id="109" dur="500"/>
                                        <p:tgtEl>
                                          <p:spTgt spid="68"/>
                                        </p:tgtEl>
                                        <p:attrNameLst>
                                          <p:attrName>ppt_h</p:attrName>
                                        </p:attrNameLst>
                                      </p:cBhvr>
                                      <p:tavLst>
                                        <p:tav tm="0">
                                          <p:val>
                                            <p:strVal val="ppt_h"/>
                                          </p:val>
                                        </p:tav>
                                        <p:tav tm="100000">
                                          <p:val>
                                            <p:fltVal val="0"/>
                                          </p:val>
                                        </p:tav>
                                      </p:tavLst>
                                    </p:anim>
                                    <p:anim calcmode="lin" valueType="num">
                                      <p:cBhvr>
                                        <p:cTn id="110" dur="500"/>
                                        <p:tgtEl>
                                          <p:spTgt spid="68"/>
                                        </p:tgtEl>
                                        <p:attrNameLst>
                                          <p:attrName>style.rotation</p:attrName>
                                        </p:attrNameLst>
                                      </p:cBhvr>
                                      <p:tavLst>
                                        <p:tav tm="0">
                                          <p:val>
                                            <p:fltVal val="0"/>
                                          </p:val>
                                        </p:tav>
                                        <p:tav tm="100000">
                                          <p:val>
                                            <p:fltVal val="90"/>
                                          </p:val>
                                        </p:tav>
                                      </p:tavLst>
                                    </p:anim>
                                    <p:animEffect transition="out" filter="fade">
                                      <p:cBhvr>
                                        <p:cTn id="111" dur="500"/>
                                        <p:tgtEl>
                                          <p:spTgt spid="68"/>
                                        </p:tgtEl>
                                      </p:cBhvr>
                                    </p:animEffect>
                                    <p:set>
                                      <p:cBhvr>
                                        <p:cTn id="112" dur="1" fill="hold">
                                          <p:stCondLst>
                                            <p:cond delay="499"/>
                                          </p:stCondLst>
                                        </p:cTn>
                                        <p:tgtEl>
                                          <p:spTgt spid="68"/>
                                        </p:tgtEl>
                                        <p:attrNameLst>
                                          <p:attrName>style.visibility</p:attrName>
                                        </p:attrNameLst>
                                      </p:cBhvr>
                                      <p:to>
                                        <p:strVal val="hidden"/>
                                      </p:to>
                                    </p:set>
                                  </p:childTnLst>
                                </p:cTn>
                              </p:par>
                              <p:par>
                                <p:cTn id="113" presetID="31" presetClass="exit" presetSubtype="0" fill="hold" nodeType="withEffect">
                                  <p:stCondLst>
                                    <p:cond delay="0"/>
                                  </p:stCondLst>
                                  <p:childTnLst>
                                    <p:anim calcmode="lin" valueType="num">
                                      <p:cBhvr>
                                        <p:cTn id="114" dur="500"/>
                                        <p:tgtEl>
                                          <p:spTgt spid="69"/>
                                        </p:tgtEl>
                                        <p:attrNameLst>
                                          <p:attrName>ppt_w</p:attrName>
                                        </p:attrNameLst>
                                      </p:cBhvr>
                                      <p:tavLst>
                                        <p:tav tm="0">
                                          <p:val>
                                            <p:strVal val="ppt_w"/>
                                          </p:val>
                                        </p:tav>
                                        <p:tav tm="100000">
                                          <p:val>
                                            <p:fltVal val="0"/>
                                          </p:val>
                                        </p:tav>
                                      </p:tavLst>
                                    </p:anim>
                                    <p:anim calcmode="lin" valueType="num">
                                      <p:cBhvr>
                                        <p:cTn id="115" dur="500"/>
                                        <p:tgtEl>
                                          <p:spTgt spid="69"/>
                                        </p:tgtEl>
                                        <p:attrNameLst>
                                          <p:attrName>ppt_h</p:attrName>
                                        </p:attrNameLst>
                                      </p:cBhvr>
                                      <p:tavLst>
                                        <p:tav tm="0">
                                          <p:val>
                                            <p:strVal val="ppt_h"/>
                                          </p:val>
                                        </p:tav>
                                        <p:tav tm="100000">
                                          <p:val>
                                            <p:fltVal val="0"/>
                                          </p:val>
                                        </p:tav>
                                      </p:tavLst>
                                    </p:anim>
                                    <p:anim calcmode="lin" valueType="num">
                                      <p:cBhvr>
                                        <p:cTn id="116" dur="500"/>
                                        <p:tgtEl>
                                          <p:spTgt spid="69"/>
                                        </p:tgtEl>
                                        <p:attrNameLst>
                                          <p:attrName>style.rotation</p:attrName>
                                        </p:attrNameLst>
                                      </p:cBhvr>
                                      <p:tavLst>
                                        <p:tav tm="0">
                                          <p:val>
                                            <p:fltVal val="0"/>
                                          </p:val>
                                        </p:tav>
                                        <p:tav tm="100000">
                                          <p:val>
                                            <p:fltVal val="90"/>
                                          </p:val>
                                        </p:tav>
                                      </p:tavLst>
                                    </p:anim>
                                    <p:animEffect transition="out" filter="fade">
                                      <p:cBhvr>
                                        <p:cTn id="117" dur="500"/>
                                        <p:tgtEl>
                                          <p:spTgt spid="69"/>
                                        </p:tgtEl>
                                      </p:cBhvr>
                                    </p:animEffect>
                                    <p:set>
                                      <p:cBhvr>
                                        <p:cTn id="118" dur="1" fill="hold">
                                          <p:stCondLst>
                                            <p:cond delay="499"/>
                                          </p:stCondLst>
                                        </p:cTn>
                                        <p:tgtEl>
                                          <p:spTgt spid="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7" grpId="0" animBg="1"/>
      <p:bldP spid="31" grpId="0"/>
      <p:bldP spid="51" grpId="0"/>
      <p:bldP spid="6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Beneficios</a:t>
            </a:r>
            <a:r>
              <a:rPr lang="en-US" dirty="0"/>
              <a:t> de Microsoft Graph API</a:t>
            </a:r>
          </a:p>
        </p:txBody>
      </p:sp>
      <p:sp>
        <p:nvSpPr>
          <p:cNvPr id="4" name="Text Placeholder 3"/>
          <p:cNvSpPr>
            <a:spLocks noGrp="1"/>
          </p:cNvSpPr>
          <p:nvPr>
            <p:ph type="body" sz="quarter" idx="10"/>
          </p:nvPr>
        </p:nvSpPr>
        <p:spPr>
          <a:xfrm>
            <a:off x="529660" y="1476621"/>
            <a:ext cx="11375536" cy="4893584"/>
          </a:xfrm>
        </p:spPr>
        <p:txBody>
          <a:bodyPr/>
          <a:lstStyle/>
          <a:p>
            <a:r>
              <a:rPr lang="en-US" dirty="0" err="1"/>
              <a:t>Enpoint</a:t>
            </a:r>
            <a:r>
              <a:rPr lang="en-US" dirty="0"/>
              <a:t> </a:t>
            </a:r>
            <a:r>
              <a:rPr lang="en-US" dirty="0" err="1"/>
              <a:t>único</a:t>
            </a:r>
            <a:endParaRPr lang="en-US" dirty="0"/>
          </a:p>
          <a:p>
            <a:endParaRPr lang="en-US" dirty="0"/>
          </a:p>
          <a:p>
            <a:r>
              <a:rPr lang="en-US" dirty="0"/>
              <a:t>Single well-known resource</a:t>
            </a:r>
          </a:p>
          <a:p>
            <a:endParaRPr lang="en-US" dirty="0"/>
          </a:p>
          <a:p>
            <a:r>
              <a:rPr lang="en-US" dirty="0"/>
              <a:t>Solo se </a:t>
            </a:r>
            <a:r>
              <a:rPr lang="en-US" dirty="0" err="1"/>
              <a:t>necesita</a:t>
            </a:r>
            <a:r>
              <a:rPr lang="en-US" dirty="0"/>
              <a:t> un OAuth access token</a:t>
            </a:r>
          </a:p>
          <a:p>
            <a:endParaRPr lang="en-US" dirty="0"/>
          </a:p>
          <a:p>
            <a:r>
              <a:rPr lang="es-ES" dirty="0"/>
              <a:t>Navegar por relaciones lógicamente</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12</a:t>
            </a:fld>
            <a:endParaRPr lang="en-US" dirty="0"/>
          </a:p>
        </p:txBody>
      </p:sp>
    </p:spTree>
    <p:extLst>
      <p:ext uri="{BB962C8B-B14F-4D97-AF65-F5344CB8AC3E}">
        <p14:creationId xmlns:p14="http://schemas.microsoft.com/office/powerpoint/2010/main" val="93981958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5FF70127-BDC3-4492-BF3A-76741A12ABF2}"/>
              </a:ext>
            </a:extLst>
          </p:cNvPr>
          <p:cNvSpPr>
            <a:spLocks noGrp="1"/>
          </p:cNvSpPr>
          <p:nvPr/>
        </p:nvSpPr>
        <p:spPr>
          <a:xfrm>
            <a:off x="679190" y="600991"/>
            <a:ext cx="8229598" cy="513840"/>
          </a:xfrm>
          <a:prstGeom prst="rect">
            <a:avLst/>
          </a:prstGeom>
        </p:spPr>
        <p:txBody>
          <a:bodyPr/>
          <a:lstStyle>
            <a:lvl1pPr algn="l" defTabSz="457200" rtl="0" eaLnBrk="1" latinLnBrk="0" hangingPunct="1">
              <a:spcBef>
                <a:spcPct val="0"/>
              </a:spcBef>
              <a:buNone/>
              <a:defRPr sz="3600" kern="1200" baseline="0">
                <a:solidFill>
                  <a:schemeClr val="tx1"/>
                </a:solidFill>
                <a:latin typeface="Segoe UI Semilight" panose="020B0402040204020203" pitchFamily="34" charset="0"/>
                <a:ea typeface="+mj-ea"/>
                <a:cs typeface="Segoe UI Semilight" panose="020B0402040204020203" pitchFamily="34" charset="0"/>
              </a:defRPr>
            </a:lvl1pPr>
          </a:lstStyle>
          <a:p>
            <a:r>
              <a:rPr lang="en-US" dirty="0"/>
              <a:t>Calling the API</a:t>
            </a:r>
          </a:p>
        </p:txBody>
      </p:sp>
      <p:sp>
        <p:nvSpPr>
          <p:cNvPr id="5" name="Text Placeholder 1">
            <a:extLst>
              <a:ext uri="{FF2B5EF4-FFF2-40B4-BE49-F238E27FC236}">
                <a16:creationId xmlns:a16="http://schemas.microsoft.com/office/drawing/2014/main" id="{ADE95EB3-650D-41E9-83E2-AEB2F4580F1F}"/>
              </a:ext>
            </a:extLst>
          </p:cNvPr>
          <p:cNvSpPr>
            <a:spLocks noGrp="1"/>
          </p:cNvSpPr>
          <p:nvPr/>
        </p:nvSpPr>
        <p:spPr>
          <a:xfrm>
            <a:off x="2330448" y="2700186"/>
            <a:ext cx="8137500" cy="3050497"/>
          </a:xfr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22559" lvl="1" indent="-336179">
              <a:spcAft>
                <a:spcPts val="441"/>
              </a:spcAft>
              <a:buFont typeface="Arial" panose="020B0604020202020204" pitchFamily="34" charset="0"/>
              <a:buChar char="•"/>
            </a:pPr>
            <a:r>
              <a:rPr lang="en-US" sz="1471" dirty="0"/>
              <a:t>HTTP verbs dictate the request intent: GET | POST | PATCH | PUT | DELETE</a:t>
            </a:r>
          </a:p>
          <a:p>
            <a:pPr marL="422559" lvl="1" indent="-336179">
              <a:spcAft>
                <a:spcPts val="441"/>
              </a:spcAft>
              <a:buFont typeface="Arial" panose="020B0604020202020204" pitchFamily="34" charset="0"/>
              <a:buChar char="•"/>
            </a:pPr>
            <a:r>
              <a:rPr lang="en-US" sz="1471" dirty="0"/>
              <a:t>Version: </a:t>
            </a:r>
            <a:r>
              <a:rPr lang="en-US" sz="1471" dirty="0">
                <a:solidFill>
                  <a:srgbClr val="7030A0"/>
                </a:solidFill>
                <a:latin typeface="Consolas" panose="020B0609020204030204" pitchFamily="49" charset="0"/>
              </a:rPr>
              <a:t>/</a:t>
            </a:r>
            <a:r>
              <a:rPr lang="en" sz="1471" dirty="0">
                <a:solidFill>
                  <a:srgbClr val="7030A0"/>
                </a:solidFill>
                <a:latin typeface="Consolas" panose="020B0609020204030204" pitchFamily="49" charset="0"/>
              </a:rPr>
              <a:t>v1.0 </a:t>
            </a:r>
            <a:r>
              <a:rPr lang="en" sz="1471" dirty="0"/>
              <a:t>or </a:t>
            </a:r>
            <a:r>
              <a:rPr lang="en" sz="1471" dirty="0">
                <a:solidFill>
                  <a:srgbClr val="7030A0"/>
                </a:solidFill>
                <a:latin typeface="Consolas" panose="020B0609020204030204" pitchFamily="49" charset="0"/>
              </a:rPr>
              <a:t>/beta</a:t>
            </a:r>
            <a:endParaRPr lang="en-US" sz="1471" dirty="0">
              <a:solidFill>
                <a:srgbClr val="7030A0"/>
              </a:solidFill>
              <a:latin typeface="Consolas" panose="020B0609020204030204" pitchFamily="49" charset="0"/>
            </a:endParaRPr>
          </a:p>
          <a:p>
            <a:pPr marL="422559" lvl="1" indent="-336179">
              <a:spcAft>
                <a:spcPts val="441"/>
              </a:spcAft>
              <a:buFont typeface="Arial" panose="020B0604020202020204" pitchFamily="34" charset="0"/>
              <a:buChar char="•"/>
            </a:pPr>
            <a:r>
              <a:rPr lang="en-US" sz="1471" dirty="0"/>
              <a:t>Resource: </a:t>
            </a:r>
            <a:r>
              <a:rPr lang="en-US" sz="1471" dirty="0">
                <a:solidFill>
                  <a:srgbClr val="107C10"/>
                </a:solidFill>
                <a:latin typeface="Consolas" pitchFamily="49" charset="0"/>
              </a:rPr>
              <a:t>/users</a:t>
            </a:r>
            <a:r>
              <a:rPr lang="en-US" sz="1471" dirty="0"/>
              <a:t>,</a:t>
            </a:r>
            <a:r>
              <a:rPr lang="en-US" sz="1471" dirty="0">
                <a:solidFill>
                  <a:srgbClr val="107C10"/>
                </a:solidFill>
                <a:latin typeface="Consolas" pitchFamily="49" charset="0"/>
              </a:rPr>
              <a:t> /groups</a:t>
            </a:r>
            <a:r>
              <a:rPr lang="en-US" sz="1471" dirty="0"/>
              <a:t>,</a:t>
            </a:r>
            <a:r>
              <a:rPr lang="en-US" sz="1471" dirty="0">
                <a:solidFill>
                  <a:srgbClr val="107C10"/>
                </a:solidFill>
                <a:latin typeface="Consolas" pitchFamily="49" charset="0"/>
              </a:rPr>
              <a:t> /sites</a:t>
            </a:r>
            <a:r>
              <a:rPr lang="en-US" sz="1471" dirty="0"/>
              <a:t>,</a:t>
            </a:r>
            <a:r>
              <a:rPr lang="en-US" sz="1471" dirty="0">
                <a:solidFill>
                  <a:srgbClr val="107C10"/>
                </a:solidFill>
                <a:latin typeface="Consolas" pitchFamily="49" charset="0"/>
              </a:rPr>
              <a:t> /drives</a:t>
            </a:r>
            <a:r>
              <a:rPr lang="en-US" sz="1471" dirty="0"/>
              <a:t>, </a:t>
            </a:r>
            <a:r>
              <a:rPr lang="en-US" sz="1471" dirty="0">
                <a:solidFill>
                  <a:srgbClr val="107C10"/>
                </a:solidFill>
                <a:latin typeface="Consolas" pitchFamily="49" charset="0"/>
              </a:rPr>
              <a:t>/devices</a:t>
            </a:r>
            <a:r>
              <a:rPr lang="en-US" sz="1471" dirty="0"/>
              <a:t>,</a:t>
            </a:r>
            <a:r>
              <a:rPr lang="en-US" sz="1471" dirty="0">
                <a:solidFill>
                  <a:srgbClr val="107C10"/>
                </a:solidFill>
                <a:latin typeface="Consolas" pitchFamily="49" charset="0"/>
              </a:rPr>
              <a:t> more…</a:t>
            </a:r>
          </a:p>
          <a:p>
            <a:pPr marL="422559" lvl="1" indent="-336179">
              <a:spcAft>
                <a:spcPts val="441"/>
              </a:spcAft>
              <a:buFont typeface="Arial" panose="020B0604020202020204" pitchFamily="34" charset="0"/>
              <a:buChar char="•"/>
            </a:pPr>
            <a:r>
              <a:rPr lang="en-US" sz="1471" dirty="0"/>
              <a:t>Member from collection: </a:t>
            </a:r>
            <a:r>
              <a:rPr lang="en-US" sz="1471" dirty="0">
                <a:solidFill>
                  <a:srgbClr val="107C10"/>
                </a:solidFill>
                <a:latin typeface="Consolas" pitchFamily="49" charset="0"/>
                <a:cs typeface="Consolas" pitchFamily="49" charset="0"/>
              </a:rPr>
              <a:t>/users</a:t>
            </a:r>
            <a:r>
              <a:rPr lang="en-US" sz="1471" dirty="0">
                <a:solidFill>
                  <a:srgbClr val="DE4D2D"/>
                </a:solidFill>
                <a:latin typeface="Consolas" pitchFamily="49" charset="0"/>
                <a:cs typeface="Consolas" pitchFamily="49" charset="0"/>
              </a:rPr>
              <a:t>/AAA</a:t>
            </a:r>
          </a:p>
          <a:p>
            <a:pPr marL="422559" lvl="1" indent="-336179">
              <a:spcAft>
                <a:spcPts val="441"/>
              </a:spcAft>
              <a:buFont typeface="Arial" panose="020B0604020202020204" pitchFamily="34" charset="0"/>
              <a:buChar char="•"/>
            </a:pPr>
            <a:r>
              <a:rPr lang="en-US" sz="1471" dirty="0"/>
              <a:t>Property:</a:t>
            </a:r>
            <a:r>
              <a:rPr lang="en-US" sz="1471" dirty="0">
                <a:solidFill>
                  <a:srgbClr val="107C10"/>
                </a:solidFill>
                <a:latin typeface="Consolas" pitchFamily="49" charset="0"/>
                <a:cs typeface="Consolas" pitchFamily="49" charset="0"/>
              </a:rPr>
              <a:t> /users</a:t>
            </a:r>
            <a:r>
              <a:rPr lang="en-US" sz="1471" dirty="0">
                <a:solidFill>
                  <a:srgbClr val="DE4D2D"/>
                </a:solidFill>
                <a:latin typeface="Consolas" pitchFamily="49" charset="0"/>
                <a:cs typeface="Consolas" pitchFamily="49" charset="0"/>
              </a:rPr>
              <a:t>/AAA</a:t>
            </a:r>
            <a:r>
              <a:rPr lang="en-US" sz="1471" dirty="0">
                <a:solidFill>
                  <a:srgbClr val="E3008C"/>
                </a:solidFill>
                <a:latin typeface="Consolas" pitchFamily="49" charset="0"/>
                <a:cs typeface="Consolas" pitchFamily="49" charset="0"/>
              </a:rPr>
              <a:t>/department</a:t>
            </a:r>
          </a:p>
          <a:p>
            <a:pPr marL="422559" lvl="1" indent="-336179">
              <a:spcAft>
                <a:spcPts val="441"/>
              </a:spcAft>
              <a:buFont typeface="Arial" panose="020B0604020202020204" pitchFamily="34" charset="0"/>
              <a:buChar char="•"/>
            </a:pPr>
            <a:r>
              <a:rPr lang="en-US" sz="1471" dirty="0"/>
              <a:t>Traverse to related resources via navigations:  </a:t>
            </a:r>
            <a:r>
              <a:rPr lang="en-US" sz="1471" dirty="0">
                <a:solidFill>
                  <a:srgbClr val="107C10"/>
                </a:solidFill>
                <a:latin typeface="Consolas" pitchFamily="49" charset="0"/>
                <a:cs typeface="Consolas" pitchFamily="49" charset="0"/>
              </a:rPr>
              <a:t>/users</a:t>
            </a:r>
            <a:r>
              <a:rPr lang="en-US" sz="1471" dirty="0">
                <a:solidFill>
                  <a:srgbClr val="DE4D2D"/>
                </a:solidFill>
                <a:latin typeface="Consolas" pitchFamily="49" charset="0"/>
                <a:cs typeface="Consolas" pitchFamily="49" charset="0"/>
              </a:rPr>
              <a:t>/AAA</a:t>
            </a:r>
            <a:r>
              <a:rPr lang="en-US" sz="1471" dirty="0">
                <a:solidFill>
                  <a:srgbClr val="E3008C"/>
                </a:solidFill>
                <a:latin typeface="Consolas" pitchFamily="49" charset="0"/>
                <a:cs typeface="Consolas" pitchFamily="49" charset="0"/>
              </a:rPr>
              <a:t>/events</a:t>
            </a:r>
          </a:p>
          <a:p>
            <a:pPr marL="422559" lvl="1" indent="-336179">
              <a:spcAft>
                <a:spcPts val="441"/>
              </a:spcAft>
              <a:buFont typeface="Arial" panose="020B0604020202020204" pitchFamily="34" charset="0"/>
              <a:buChar char="•"/>
            </a:pPr>
            <a:r>
              <a:rPr lang="en-US" sz="1471" dirty="0"/>
              <a:t>Query parameters:</a:t>
            </a:r>
            <a:r>
              <a:rPr lang="en-US" sz="1471" dirty="0">
                <a:solidFill>
                  <a:srgbClr val="107C10"/>
                </a:solidFill>
                <a:latin typeface="Consolas" pitchFamily="49" charset="0"/>
                <a:cs typeface="Consolas" pitchFamily="49" charset="0"/>
              </a:rPr>
              <a:t> /users</a:t>
            </a:r>
            <a:r>
              <a:rPr lang="en-US" sz="1471" dirty="0">
                <a:solidFill>
                  <a:srgbClr val="DE4D2D"/>
                </a:solidFill>
                <a:latin typeface="Consolas" pitchFamily="49" charset="0"/>
                <a:cs typeface="Consolas" pitchFamily="49" charset="0"/>
              </a:rPr>
              <a:t>/AAA</a:t>
            </a:r>
            <a:r>
              <a:rPr lang="en-US" sz="1471" dirty="0">
                <a:solidFill>
                  <a:srgbClr val="E3008C"/>
                </a:solidFill>
                <a:latin typeface="Consolas" pitchFamily="49" charset="0"/>
                <a:cs typeface="Consolas" pitchFamily="49" charset="0"/>
              </a:rPr>
              <a:t>/events</a:t>
            </a:r>
            <a:r>
              <a:rPr lang="en-US" sz="1471" dirty="0">
                <a:solidFill>
                  <a:schemeClr val="tx2"/>
                </a:solidFill>
                <a:latin typeface="Consolas" pitchFamily="49" charset="0"/>
                <a:cs typeface="Consolas" pitchFamily="49" charset="0"/>
              </a:rPr>
              <a:t>?$top=5</a:t>
            </a:r>
            <a:endParaRPr lang="en-US" sz="1471" dirty="0">
              <a:solidFill>
                <a:schemeClr val="tx2"/>
              </a:solidFill>
            </a:endParaRPr>
          </a:p>
          <a:p>
            <a:pPr marL="590648" lvl="2" indent="-336179">
              <a:spcAft>
                <a:spcPts val="441"/>
              </a:spcAft>
              <a:buFont typeface="Courier New" panose="02070309020205020404" pitchFamily="49" charset="0"/>
              <a:buChar char="o"/>
            </a:pPr>
            <a:r>
              <a:rPr lang="en-US" sz="1324" dirty="0"/>
              <a:t>Format results: </a:t>
            </a:r>
            <a:r>
              <a:rPr lang="en-US" sz="1324" dirty="0">
                <a:solidFill>
                  <a:schemeClr val="tx2"/>
                </a:solidFill>
                <a:latin typeface="Consolas" pitchFamily="49" charset="0"/>
                <a:cs typeface="Consolas" pitchFamily="49" charset="0"/>
              </a:rPr>
              <a:t>$select</a:t>
            </a:r>
            <a:r>
              <a:rPr lang="en-US" sz="1324" dirty="0"/>
              <a:t> | </a:t>
            </a:r>
            <a:r>
              <a:rPr lang="en-US" sz="1324" dirty="0">
                <a:solidFill>
                  <a:schemeClr val="tx2"/>
                </a:solidFill>
                <a:latin typeface="Consolas" pitchFamily="49" charset="0"/>
                <a:cs typeface="Consolas" pitchFamily="49" charset="0"/>
              </a:rPr>
              <a:t>$</a:t>
            </a:r>
            <a:r>
              <a:rPr lang="en-US" sz="1324" dirty="0" err="1">
                <a:solidFill>
                  <a:schemeClr val="tx2"/>
                </a:solidFill>
                <a:latin typeface="Consolas" pitchFamily="49" charset="0"/>
                <a:cs typeface="Consolas" pitchFamily="49" charset="0"/>
              </a:rPr>
              <a:t>orderby</a:t>
            </a:r>
            <a:r>
              <a:rPr lang="en-US" sz="1324" dirty="0"/>
              <a:t> </a:t>
            </a:r>
          </a:p>
          <a:p>
            <a:pPr marL="590648" lvl="2" indent="-336179">
              <a:spcAft>
                <a:spcPts val="441"/>
              </a:spcAft>
              <a:buFont typeface="Courier New" panose="02070309020205020404" pitchFamily="49" charset="0"/>
              <a:buChar char="o"/>
            </a:pPr>
            <a:r>
              <a:rPr lang="en-US" sz="1324" dirty="0"/>
              <a:t>Control results: </a:t>
            </a:r>
            <a:r>
              <a:rPr lang="en-US" sz="1324" dirty="0">
                <a:solidFill>
                  <a:schemeClr val="tx2"/>
                </a:solidFill>
                <a:latin typeface="Consolas" pitchFamily="49" charset="0"/>
                <a:cs typeface="Consolas" pitchFamily="49" charset="0"/>
              </a:rPr>
              <a:t>$filter </a:t>
            </a:r>
            <a:r>
              <a:rPr lang="en-US" sz="1324" dirty="0"/>
              <a:t>|</a:t>
            </a:r>
            <a:r>
              <a:rPr lang="en-US" sz="1324" dirty="0">
                <a:solidFill>
                  <a:schemeClr val="tx2"/>
                </a:solidFill>
                <a:latin typeface="Consolas" pitchFamily="49" charset="0"/>
                <a:cs typeface="Consolas" pitchFamily="49" charset="0"/>
              </a:rPr>
              <a:t> $expand</a:t>
            </a:r>
            <a:r>
              <a:rPr lang="en-US" sz="1324" dirty="0"/>
              <a:t> </a:t>
            </a:r>
          </a:p>
          <a:p>
            <a:pPr marL="590648" lvl="2" indent="-336179">
              <a:spcAft>
                <a:spcPts val="441"/>
              </a:spcAft>
              <a:buFont typeface="Courier New" panose="02070309020205020404" pitchFamily="49" charset="0"/>
              <a:buChar char="o"/>
            </a:pPr>
            <a:r>
              <a:rPr lang="en-US" sz="1324" dirty="0"/>
              <a:t>Paging: </a:t>
            </a:r>
            <a:r>
              <a:rPr lang="en-US" sz="1324" dirty="0">
                <a:solidFill>
                  <a:schemeClr val="tx2"/>
                </a:solidFill>
                <a:latin typeface="Consolas" pitchFamily="49" charset="0"/>
                <a:cs typeface="Consolas" pitchFamily="49" charset="0"/>
              </a:rPr>
              <a:t>$top </a:t>
            </a:r>
            <a:r>
              <a:rPr lang="en-US" sz="1324" dirty="0"/>
              <a:t>|</a:t>
            </a:r>
            <a:r>
              <a:rPr lang="en-US" sz="1324" dirty="0">
                <a:solidFill>
                  <a:schemeClr val="tx2"/>
                </a:solidFill>
                <a:latin typeface="Consolas" pitchFamily="49" charset="0"/>
                <a:cs typeface="Consolas" pitchFamily="49" charset="0"/>
              </a:rPr>
              <a:t> $skip </a:t>
            </a:r>
            <a:r>
              <a:rPr lang="en-US" sz="1324" dirty="0"/>
              <a:t>|</a:t>
            </a:r>
            <a:r>
              <a:rPr lang="en-US" sz="1324" dirty="0">
                <a:solidFill>
                  <a:schemeClr val="tx2"/>
                </a:solidFill>
                <a:latin typeface="Consolas" pitchFamily="49" charset="0"/>
                <a:cs typeface="Consolas" pitchFamily="49" charset="0"/>
              </a:rPr>
              <a:t> $</a:t>
            </a:r>
            <a:r>
              <a:rPr lang="en-US" sz="1324" dirty="0" err="1">
                <a:solidFill>
                  <a:schemeClr val="tx2"/>
                </a:solidFill>
                <a:latin typeface="Consolas" pitchFamily="49" charset="0"/>
                <a:cs typeface="Consolas" pitchFamily="49" charset="0"/>
              </a:rPr>
              <a:t>skiptoken</a:t>
            </a:r>
            <a:endParaRPr lang="en-US" sz="1324" dirty="0">
              <a:solidFill>
                <a:schemeClr val="tx2"/>
              </a:solidFill>
              <a:latin typeface="Consolas" pitchFamily="49" charset="0"/>
              <a:cs typeface="Consolas" pitchFamily="49" charset="0"/>
            </a:endParaRPr>
          </a:p>
        </p:txBody>
      </p:sp>
      <p:sp>
        <p:nvSpPr>
          <p:cNvPr id="6" name="TextBox 3">
            <a:extLst>
              <a:ext uri="{FF2B5EF4-FFF2-40B4-BE49-F238E27FC236}">
                <a16:creationId xmlns:a16="http://schemas.microsoft.com/office/drawing/2014/main" id="{4FA8BACC-7F4A-42D2-BC13-50B8C0837FDA}"/>
              </a:ext>
            </a:extLst>
          </p:cNvPr>
          <p:cNvSpPr txBox="1"/>
          <p:nvPr/>
        </p:nvSpPr>
        <p:spPr>
          <a:xfrm>
            <a:off x="1646238" y="1845066"/>
            <a:ext cx="9143999" cy="757391"/>
          </a:xfrm>
          <a:prstGeom prst="rect">
            <a:avLst/>
          </a:prstGeom>
          <a:solidFill>
            <a:schemeClr val="bg1"/>
          </a:solidFill>
          <a:ln>
            <a:noFill/>
          </a:ln>
          <a:effectLst/>
        </p:spPr>
        <p:txBody>
          <a:bodyPr wrap="square" lIns="134464" tIns="107571" rIns="134464" bIns="107571"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1" defTabSz="685845">
              <a:lnSpc>
                <a:spcPct val="90000"/>
              </a:lnSpc>
              <a:spcAft>
                <a:spcPts val="441"/>
              </a:spcAft>
              <a:defRPr/>
            </a:pPr>
            <a:r>
              <a:rPr lang="en-US" sz="1765" dirty="0">
                <a:gradFill>
                  <a:gsLst>
                    <a:gs pos="100000">
                      <a:srgbClr val="505050"/>
                    </a:gs>
                    <a:gs pos="0">
                      <a:srgbClr val="505050"/>
                    </a:gs>
                  </a:gsLst>
                  <a:lin ang="5400000" scaled="0"/>
                </a:gradFill>
                <a:latin typeface="Consolas" pitchFamily="49" charset="0"/>
                <a:cs typeface="Consolas" pitchFamily="49" charset="0"/>
              </a:rPr>
              <a:t>	https://graph.microsoft.com</a:t>
            </a:r>
          </a:p>
          <a:p>
            <a:pPr marL="0" lvl="1" defTabSz="685845">
              <a:lnSpc>
                <a:spcPct val="90000"/>
              </a:lnSpc>
              <a:spcAft>
                <a:spcPts val="441"/>
              </a:spcAft>
              <a:defRPr/>
            </a:pPr>
            <a:r>
              <a:rPr lang="en-US" sz="1765" dirty="0">
                <a:gradFill>
                  <a:gsLst>
                    <a:gs pos="100000">
                      <a:srgbClr val="505050"/>
                    </a:gs>
                    <a:gs pos="0">
                      <a:srgbClr val="505050"/>
                    </a:gs>
                  </a:gsLst>
                  <a:lin ang="5400000" scaled="0"/>
                </a:gradFill>
                <a:latin typeface="Consolas" pitchFamily="49" charset="0"/>
                <a:cs typeface="Consolas" pitchFamily="49" charset="0"/>
              </a:rPr>
              <a:t>	</a:t>
            </a:r>
          </a:p>
        </p:txBody>
      </p:sp>
      <p:sp>
        <p:nvSpPr>
          <p:cNvPr id="7" name="Rectangle 4">
            <a:extLst>
              <a:ext uri="{FF2B5EF4-FFF2-40B4-BE49-F238E27FC236}">
                <a16:creationId xmlns:a16="http://schemas.microsoft.com/office/drawing/2014/main" id="{193D4175-5155-401C-8A48-01DA2D80BFBA}"/>
              </a:ext>
            </a:extLst>
          </p:cNvPr>
          <p:cNvSpPr/>
          <p:nvPr/>
        </p:nvSpPr>
        <p:spPr>
          <a:xfrm>
            <a:off x="2669889" y="2195102"/>
            <a:ext cx="1521897" cy="461669"/>
          </a:xfrm>
          <a:prstGeom prst="rect">
            <a:avLst/>
          </a:prstGeom>
          <a:noFill/>
        </p:spPr>
        <p:txBody>
          <a:bodyPr wrap="none" lIns="134464" tIns="107571" rIns="134464" bIns="107571"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1" defTabSz="685845">
              <a:lnSpc>
                <a:spcPct val="90000"/>
              </a:lnSpc>
              <a:spcAft>
                <a:spcPts val="441"/>
              </a:spcAft>
              <a:defRPr/>
            </a:pPr>
            <a:r>
              <a:rPr lang="en-US" sz="1765" dirty="0">
                <a:solidFill>
                  <a:srgbClr val="7030A0"/>
                </a:solidFill>
                <a:latin typeface="Consolas" pitchFamily="49" charset="0"/>
                <a:cs typeface="Consolas" pitchFamily="49" charset="0"/>
              </a:rPr>
              <a:t>/{version}</a:t>
            </a:r>
          </a:p>
        </p:txBody>
      </p:sp>
      <p:sp>
        <p:nvSpPr>
          <p:cNvPr id="8" name="Rectangle 5">
            <a:extLst>
              <a:ext uri="{FF2B5EF4-FFF2-40B4-BE49-F238E27FC236}">
                <a16:creationId xmlns:a16="http://schemas.microsoft.com/office/drawing/2014/main" id="{563996FB-D899-4B7C-AF99-04C0DE66E504}"/>
              </a:ext>
            </a:extLst>
          </p:cNvPr>
          <p:cNvSpPr/>
          <p:nvPr/>
        </p:nvSpPr>
        <p:spPr>
          <a:xfrm>
            <a:off x="7254760" y="2195102"/>
            <a:ext cx="2801328" cy="461669"/>
          </a:xfrm>
          <a:prstGeom prst="rect">
            <a:avLst/>
          </a:prstGeom>
          <a:noFill/>
        </p:spPr>
        <p:txBody>
          <a:bodyPr wrap="square" lIns="134464" tIns="107571" rIns="134464" bIns="107571"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1" defTabSz="685845">
              <a:lnSpc>
                <a:spcPct val="90000"/>
              </a:lnSpc>
              <a:spcAft>
                <a:spcPts val="441"/>
              </a:spcAft>
              <a:defRPr/>
            </a:pPr>
            <a:r>
              <a:rPr lang="en-US" sz="1765" dirty="0">
                <a:solidFill>
                  <a:srgbClr val="0078D7"/>
                </a:solidFill>
                <a:latin typeface="Consolas" pitchFamily="49" charset="0"/>
                <a:cs typeface="Consolas" pitchFamily="49" charset="0"/>
              </a:rPr>
              <a:t>?{query-parameters}</a:t>
            </a:r>
          </a:p>
        </p:txBody>
      </p:sp>
      <p:sp>
        <p:nvSpPr>
          <p:cNvPr id="9" name="Rectangle 6">
            <a:extLst>
              <a:ext uri="{FF2B5EF4-FFF2-40B4-BE49-F238E27FC236}">
                <a16:creationId xmlns:a16="http://schemas.microsoft.com/office/drawing/2014/main" id="{492A0C3C-F2B8-4E7A-BE18-111B739221E7}"/>
              </a:ext>
            </a:extLst>
          </p:cNvPr>
          <p:cNvSpPr/>
          <p:nvPr/>
        </p:nvSpPr>
        <p:spPr>
          <a:xfrm>
            <a:off x="3902473" y="2195102"/>
            <a:ext cx="2016956" cy="461669"/>
          </a:xfrm>
          <a:prstGeom prst="rect">
            <a:avLst/>
          </a:prstGeom>
          <a:noFill/>
        </p:spPr>
        <p:txBody>
          <a:bodyPr wrap="square" lIns="134464" tIns="107571" rIns="134464" bIns="107571"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1" defTabSz="685845">
              <a:lnSpc>
                <a:spcPct val="90000"/>
              </a:lnSpc>
              <a:spcAft>
                <a:spcPts val="441"/>
              </a:spcAft>
              <a:defRPr/>
            </a:pPr>
            <a:r>
              <a:rPr lang="en-US" sz="1765">
                <a:solidFill>
                  <a:srgbClr val="107C10"/>
                </a:solidFill>
                <a:latin typeface="Consolas" pitchFamily="49" charset="0"/>
                <a:cs typeface="Consolas" pitchFamily="49" charset="0"/>
              </a:rPr>
              <a:t>/{resource}</a:t>
            </a:r>
          </a:p>
        </p:txBody>
      </p:sp>
      <p:sp>
        <p:nvSpPr>
          <p:cNvPr id="10" name="Rectangle 7">
            <a:extLst>
              <a:ext uri="{FF2B5EF4-FFF2-40B4-BE49-F238E27FC236}">
                <a16:creationId xmlns:a16="http://schemas.microsoft.com/office/drawing/2014/main" id="{0B115C84-ABF9-4072-B41E-789C89D300F9}"/>
              </a:ext>
            </a:extLst>
          </p:cNvPr>
          <p:cNvSpPr/>
          <p:nvPr/>
        </p:nvSpPr>
        <p:spPr>
          <a:xfrm>
            <a:off x="5247110" y="2195102"/>
            <a:ext cx="943146" cy="461669"/>
          </a:xfrm>
          <a:prstGeom prst="rect">
            <a:avLst/>
          </a:prstGeom>
          <a:noFill/>
        </p:spPr>
        <p:txBody>
          <a:bodyPr wrap="square" lIns="134464" tIns="107571" rIns="134464" bIns="107571"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1" defTabSz="685845">
              <a:lnSpc>
                <a:spcPct val="90000"/>
              </a:lnSpc>
              <a:spcAft>
                <a:spcPts val="441"/>
              </a:spcAft>
              <a:defRPr/>
            </a:pPr>
            <a:r>
              <a:rPr lang="en-US" sz="1765">
                <a:solidFill>
                  <a:srgbClr val="DE4D2D"/>
                </a:solidFill>
                <a:latin typeface="Consolas" pitchFamily="49" charset="0"/>
                <a:cs typeface="Consolas" pitchFamily="49" charset="0"/>
              </a:rPr>
              <a:t>/{id}</a:t>
            </a:r>
          </a:p>
        </p:txBody>
      </p:sp>
      <p:sp>
        <p:nvSpPr>
          <p:cNvPr id="11" name="Rectangle 8">
            <a:extLst>
              <a:ext uri="{FF2B5EF4-FFF2-40B4-BE49-F238E27FC236}">
                <a16:creationId xmlns:a16="http://schemas.microsoft.com/office/drawing/2014/main" id="{7B5401A6-6509-4C16-A3A9-8AC00B517251}"/>
              </a:ext>
            </a:extLst>
          </p:cNvPr>
          <p:cNvSpPr/>
          <p:nvPr/>
        </p:nvSpPr>
        <p:spPr>
          <a:xfrm>
            <a:off x="5854096" y="2195102"/>
            <a:ext cx="1635229" cy="461669"/>
          </a:xfrm>
          <a:prstGeom prst="rect">
            <a:avLst/>
          </a:prstGeom>
          <a:noFill/>
        </p:spPr>
        <p:txBody>
          <a:bodyPr wrap="square" lIns="134464" tIns="107571" rIns="134464" bIns="107571"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1" defTabSz="685845">
              <a:lnSpc>
                <a:spcPct val="90000"/>
              </a:lnSpc>
              <a:spcAft>
                <a:spcPts val="441"/>
              </a:spcAft>
              <a:defRPr/>
            </a:pPr>
            <a:r>
              <a:rPr lang="en-US" sz="1765">
                <a:solidFill>
                  <a:srgbClr val="E3008C"/>
                </a:solidFill>
                <a:latin typeface="Consolas" pitchFamily="49" charset="0"/>
                <a:cs typeface="Consolas" pitchFamily="49" charset="0"/>
              </a:rPr>
              <a:t>/{property}</a:t>
            </a:r>
          </a:p>
        </p:txBody>
      </p:sp>
    </p:spTree>
    <p:extLst>
      <p:ext uri="{BB962C8B-B14F-4D97-AF65-F5344CB8AC3E}">
        <p14:creationId xmlns:p14="http://schemas.microsoft.com/office/powerpoint/2010/main" val="362974742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93909" y="3496756"/>
            <a:ext cx="2467911" cy="1180302"/>
            <a:chOff x="91445" y="3496755"/>
            <a:chExt cx="2468904" cy="1180777"/>
          </a:xfrm>
        </p:grpSpPr>
        <p:cxnSp>
          <p:nvCxnSpPr>
            <p:cNvPr id="197" name="Straight Connector 196"/>
            <p:cNvCxnSpPr/>
            <p:nvPr/>
          </p:nvCxnSpPr>
          <p:spPr>
            <a:xfrm flipV="1">
              <a:off x="810319" y="4280766"/>
              <a:ext cx="1750030" cy="1110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1" name="Title 1"/>
            <p:cNvSpPr txBox="1">
              <a:spLocks/>
            </p:cNvSpPr>
            <p:nvPr/>
          </p:nvSpPr>
          <p:spPr>
            <a:xfrm>
              <a:off x="91445" y="3496755"/>
              <a:ext cx="945414"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TASKS</a:t>
              </a:r>
            </a:p>
          </p:txBody>
        </p:sp>
        <p:grpSp>
          <p:nvGrpSpPr>
            <p:cNvPr id="362" name="Group 361"/>
            <p:cNvGrpSpPr/>
            <p:nvPr/>
          </p:nvGrpSpPr>
          <p:grpSpPr>
            <a:xfrm>
              <a:off x="300086" y="3884001"/>
              <a:ext cx="793531" cy="793531"/>
              <a:chOff x="300086" y="3884001"/>
              <a:chExt cx="793531" cy="793531"/>
            </a:xfrm>
          </p:grpSpPr>
          <p:sp>
            <p:nvSpPr>
              <p:cNvPr id="363" name="Oval 362"/>
              <p:cNvSpPr/>
              <p:nvPr/>
            </p:nvSpPr>
            <p:spPr>
              <a:xfrm rot="5400000">
                <a:off x="300086" y="388400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sp>
            <p:nvSpPr>
              <p:cNvPr id="364" name="Freeform 18"/>
              <p:cNvSpPr>
                <a:spLocks noEditPoints="1"/>
              </p:cNvSpPr>
              <p:nvPr/>
            </p:nvSpPr>
            <p:spPr bwMode="gray">
              <a:xfrm>
                <a:off x="505839" y="4072571"/>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9667" tIns="54834" rIns="109667" bIns="54834" numCol="1" anchor="t" anchorCtr="0" compatLnSpc="1">
                <a:prstTxWarp prst="textNoShape">
                  <a:avLst/>
                </a:prstTxWarp>
              </a:bodyPr>
              <a:lstStyle/>
              <a:p>
                <a:pPr defTabSz="1218412">
                  <a:defRPr/>
                </a:pPr>
                <a:endParaRPr lang="en-US" sz="1332" kern="0" dirty="0">
                  <a:solidFill>
                    <a:prstClr val="black"/>
                  </a:solidFill>
                  <a:ea typeface="Segoe UI" panose="020B0502040204020203" pitchFamily="34" charset="0"/>
                  <a:cs typeface="Segoe UI" panose="020B0502040204020203" pitchFamily="34" charset="0"/>
                </a:endParaRPr>
              </a:p>
            </p:txBody>
          </p:sp>
        </p:grpSp>
      </p:grpSp>
      <p:cxnSp>
        <p:nvCxnSpPr>
          <p:cNvPr id="282" name="Straight Connector 281"/>
          <p:cNvCxnSpPr/>
          <p:nvPr/>
        </p:nvCxnSpPr>
        <p:spPr>
          <a:xfrm>
            <a:off x="9828074" y="2680364"/>
            <a:ext cx="218126" cy="165518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2580422" y="2672174"/>
            <a:ext cx="14715" cy="162426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118387" y="3150482"/>
            <a:ext cx="1501869" cy="115069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217332" y="2672175"/>
            <a:ext cx="1954470" cy="83676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4163796" y="3499057"/>
            <a:ext cx="2013809" cy="16713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616894" y="2672175"/>
            <a:ext cx="1600439"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616894" y="4301177"/>
            <a:ext cx="1600439"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4216450" y="3466514"/>
            <a:ext cx="2018304" cy="83466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177607" y="1242918"/>
            <a:ext cx="1442951" cy="226401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7589286" y="1229521"/>
            <a:ext cx="1600439"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112627" y="5755201"/>
            <a:ext cx="1600439"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3112627" y="1229521"/>
            <a:ext cx="1600439"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2595137" y="4317250"/>
            <a:ext cx="516607" cy="143795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flipH="1" flipV="1">
            <a:off x="4694851" y="1212181"/>
            <a:ext cx="1476951" cy="228687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flipV="1">
            <a:off x="4716571" y="3499059"/>
            <a:ext cx="1453144" cy="224138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flipV="1">
            <a:off x="6177606" y="1838058"/>
            <a:ext cx="1957757" cy="1661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4220353" y="1866789"/>
            <a:ext cx="1949361" cy="164014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3379282" y="4790312"/>
            <a:ext cx="1101057" cy="793212"/>
            <a:chOff x="8290358" y="2705101"/>
            <a:chExt cx="1080000" cy="778042"/>
          </a:xfrm>
        </p:grpSpPr>
        <p:sp>
          <p:nvSpPr>
            <p:cNvPr id="299" name="Oval 298"/>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00" name="Diagram 299"/>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304" name="Group 303"/>
          <p:cNvGrpSpPr/>
          <p:nvPr/>
        </p:nvGrpSpPr>
        <p:grpSpPr>
          <a:xfrm>
            <a:off x="7940267" y="1236356"/>
            <a:ext cx="793212" cy="1101057"/>
            <a:chOff x="7559471" y="2559928"/>
            <a:chExt cx="778042" cy="1080000"/>
          </a:xfrm>
        </p:grpSpPr>
        <p:sp>
          <p:nvSpPr>
            <p:cNvPr id="305" name="Oval 304"/>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06" name="Diagram 305"/>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grpSp>
        <p:nvGrpSpPr>
          <p:cNvPr id="307" name="Group 306"/>
          <p:cNvGrpSpPr/>
          <p:nvPr/>
        </p:nvGrpSpPr>
        <p:grpSpPr>
          <a:xfrm>
            <a:off x="3396370" y="1350306"/>
            <a:ext cx="1101057" cy="793212"/>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310" name="Group 309"/>
          <p:cNvGrpSpPr/>
          <p:nvPr/>
        </p:nvGrpSpPr>
        <p:grpSpPr>
          <a:xfrm>
            <a:off x="2412934" y="811810"/>
            <a:ext cx="793212" cy="793212"/>
            <a:chOff x="2986088" y="3567362"/>
            <a:chExt cx="778042" cy="778042"/>
          </a:xfrm>
        </p:grpSpPr>
        <p:sp>
          <p:nvSpPr>
            <p:cNvPr id="311" name="Oval 310"/>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12" name="Picture 31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13" name="Group 312"/>
          <p:cNvGrpSpPr/>
          <p:nvPr/>
        </p:nvGrpSpPr>
        <p:grpSpPr>
          <a:xfrm>
            <a:off x="2167310" y="2263103"/>
            <a:ext cx="819527" cy="810327"/>
            <a:chOff x="10113425" y="3530904"/>
            <a:chExt cx="803854" cy="794830"/>
          </a:xfrm>
        </p:grpSpPr>
        <p:sp>
          <p:nvSpPr>
            <p:cNvPr id="314" name="Oval 31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15" name="Picture 31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316" name="Group 315"/>
          <p:cNvGrpSpPr/>
          <p:nvPr/>
        </p:nvGrpSpPr>
        <p:grpSpPr>
          <a:xfrm>
            <a:off x="519802" y="2542996"/>
            <a:ext cx="793212" cy="793212"/>
            <a:chOff x="5681540" y="2652588"/>
            <a:chExt cx="778042" cy="778042"/>
          </a:xfrm>
        </p:grpSpPr>
        <p:sp>
          <p:nvSpPr>
            <p:cNvPr id="317" name="Oval 31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18" name="Picture 31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19" name="Rounded Rectangle 318"/>
          <p:cNvSpPr/>
          <p:nvPr/>
        </p:nvSpPr>
        <p:spPr>
          <a:xfrm>
            <a:off x="4373811" y="2286044"/>
            <a:ext cx="863870"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a:t>
            </a:r>
            <a:r>
              <a:rPr lang="en-GB" sz="1199" dirty="0" err="1">
                <a:solidFill>
                  <a:srgbClr val="0072C6"/>
                </a:solidFill>
                <a:latin typeface="Segoe UI Semibold" panose="020B0702040204020203" pitchFamily="34" charset="0"/>
                <a:cs typeface="Segoe UI Semibold" panose="020B0702040204020203" pitchFamily="34" charset="0"/>
              </a:rPr>
              <a:t>anager</a:t>
            </a:r>
            <a:endParaRPr lang="en-GB" sz="1199" dirty="0">
              <a:solidFill>
                <a:srgbClr val="0072C6"/>
              </a:solidFill>
              <a:latin typeface="Segoe UI Semibold" panose="020B0702040204020203" pitchFamily="34" charset="0"/>
              <a:cs typeface="Segoe UI Semibold" panose="020B0702040204020203" pitchFamily="34" charset="0"/>
            </a:endParaRPr>
          </a:p>
        </p:txBody>
      </p:sp>
      <p:sp>
        <p:nvSpPr>
          <p:cNvPr id="321" name="Rounded Rectangle 320"/>
          <p:cNvSpPr/>
          <p:nvPr/>
        </p:nvSpPr>
        <p:spPr>
          <a:xfrm>
            <a:off x="3475927" y="4149569"/>
            <a:ext cx="991616"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memberOf</a:t>
            </a:r>
          </a:p>
        </p:txBody>
      </p:sp>
      <p:grpSp>
        <p:nvGrpSpPr>
          <p:cNvPr id="5" name="Group 4"/>
          <p:cNvGrpSpPr/>
          <p:nvPr/>
        </p:nvGrpSpPr>
        <p:grpSpPr>
          <a:xfrm>
            <a:off x="6162925" y="3127405"/>
            <a:ext cx="4328503" cy="1577943"/>
            <a:chOff x="6162902" y="3127256"/>
            <a:chExt cx="4330245" cy="1578578"/>
          </a:xfrm>
        </p:grpSpPr>
        <p:cxnSp>
          <p:nvCxnSpPr>
            <p:cNvPr id="82" name="Straight Connector 81"/>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5" name="Group 294"/>
            <p:cNvGrpSpPr/>
            <p:nvPr/>
          </p:nvGrpSpPr>
          <p:grpSpPr>
            <a:xfrm>
              <a:off x="9699616" y="3912303"/>
              <a:ext cx="793531" cy="793531"/>
              <a:chOff x="2986088" y="3567362"/>
              <a:chExt cx="778042" cy="778042"/>
            </a:xfrm>
          </p:grpSpPr>
          <p:sp>
            <p:nvSpPr>
              <p:cNvPr id="296" name="Oval 29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97" name="Picture 29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22" name="Group 321"/>
            <p:cNvGrpSpPr/>
            <p:nvPr/>
          </p:nvGrpSpPr>
          <p:grpSpPr>
            <a:xfrm>
              <a:off x="7961591" y="3127256"/>
              <a:ext cx="793531" cy="793531"/>
              <a:chOff x="3869156" y="2705101"/>
              <a:chExt cx="778042" cy="778042"/>
            </a:xfrm>
          </p:grpSpPr>
          <p:sp>
            <p:nvSpPr>
              <p:cNvPr id="323" name="Oval 32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24" name="Picture 32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25" name="Title 1"/>
            <p:cNvSpPr txBox="1">
              <a:spLocks/>
            </p:cNvSpPr>
            <p:nvPr/>
          </p:nvSpPr>
          <p:spPr>
            <a:xfrm>
              <a:off x="8711870" y="3615023"/>
              <a:ext cx="876404"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FILES</a:t>
              </a:r>
            </a:p>
          </p:txBody>
        </p:sp>
      </p:grpSp>
      <p:grpSp>
        <p:nvGrpSpPr>
          <p:cNvPr id="3" name="Group 2"/>
          <p:cNvGrpSpPr/>
          <p:nvPr/>
        </p:nvGrpSpPr>
        <p:grpSpPr>
          <a:xfrm>
            <a:off x="5385748" y="3499059"/>
            <a:ext cx="1470694" cy="2675319"/>
            <a:chOff x="5385413" y="3499060"/>
            <a:chExt cx="1471286" cy="2676396"/>
          </a:xfrm>
        </p:grpSpPr>
        <p:cxnSp>
          <p:nvCxnSpPr>
            <p:cNvPr id="52" name="Straight Connector 5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1" name="Group 300"/>
            <p:cNvGrpSpPr/>
            <p:nvPr/>
          </p:nvGrpSpPr>
          <p:grpSpPr>
            <a:xfrm>
              <a:off x="5761037" y="5027783"/>
              <a:ext cx="793531" cy="793531"/>
              <a:chOff x="5681540" y="2652588"/>
              <a:chExt cx="778042" cy="778042"/>
            </a:xfrm>
          </p:grpSpPr>
          <p:sp>
            <p:nvSpPr>
              <p:cNvPr id="302" name="Oval 301"/>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03" name="Picture 30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26" name="Title 1"/>
            <p:cNvSpPr txBox="1">
              <a:spLocks/>
            </p:cNvSpPr>
            <p:nvPr/>
          </p:nvSpPr>
          <p:spPr>
            <a:xfrm>
              <a:off x="5385413" y="5813970"/>
              <a:ext cx="1471286"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MESSAGES</a:t>
              </a:r>
            </a:p>
          </p:txBody>
        </p:sp>
      </p:grpSp>
      <p:sp>
        <p:nvSpPr>
          <p:cNvPr id="330" name="Rounded Rectangle 329"/>
          <p:cNvSpPr/>
          <p:nvPr/>
        </p:nvSpPr>
        <p:spPr>
          <a:xfrm>
            <a:off x="4113189" y="4511944"/>
            <a:ext cx="1156702"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workingWith</a:t>
            </a:r>
          </a:p>
        </p:txBody>
      </p:sp>
      <p:sp>
        <p:nvSpPr>
          <p:cNvPr id="331" name="Rounded Rectangle 330"/>
          <p:cNvSpPr/>
          <p:nvPr/>
        </p:nvSpPr>
        <p:spPr>
          <a:xfrm>
            <a:off x="6827909" y="1063845"/>
            <a:ext cx="1383946"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Shared with me</a:t>
            </a:r>
          </a:p>
        </p:txBody>
      </p:sp>
      <p:grpSp>
        <p:nvGrpSpPr>
          <p:cNvPr id="7" name="Group 6"/>
          <p:cNvGrpSpPr/>
          <p:nvPr/>
        </p:nvGrpSpPr>
        <p:grpSpPr>
          <a:xfrm>
            <a:off x="6234753" y="2550144"/>
            <a:ext cx="3584828" cy="916369"/>
            <a:chOff x="6234760" y="2549762"/>
            <a:chExt cx="3586270" cy="916738"/>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0" name="Rounded Rectangle 31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9" name="Group 8"/>
          <p:cNvGrpSpPr/>
          <p:nvPr/>
        </p:nvGrpSpPr>
        <p:grpSpPr>
          <a:xfrm>
            <a:off x="8758293" y="804325"/>
            <a:ext cx="1212480" cy="1881793"/>
            <a:chOff x="8759315" y="803240"/>
            <a:chExt cx="1212968" cy="1882551"/>
          </a:xfrm>
        </p:grpSpPr>
        <p:cxnSp>
          <p:nvCxnSpPr>
            <p:cNvPr id="94" name="Straight Connector 93"/>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5" name="Group 334"/>
            <p:cNvGrpSpPr/>
            <p:nvPr/>
          </p:nvGrpSpPr>
          <p:grpSpPr>
            <a:xfrm>
              <a:off x="8759315" y="803240"/>
              <a:ext cx="793531" cy="793531"/>
              <a:chOff x="3869156" y="2705101"/>
              <a:chExt cx="778042" cy="778042"/>
            </a:xfrm>
          </p:grpSpPr>
          <p:sp>
            <p:nvSpPr>
              <p:cNvPr id="336" name="Oval 335"/>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37" name="Picture 33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38" name="Rounded Rectangle 337"/>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createdBy</a:t>
              </a:r>
            </a:p>
          </p:txBody>
        </p:sp>
      </p:grpSp>
      <p:sp>
        <p:nvSpPr>
          <p:cNvPr id="339" name="Title 1"/>
          <p:cNvSpPr txBox="1">
            <a:spLocks/>
          </p:cNvSpPr>
          <p:nvPr/>
        </p:nvSpPr>
        <p:spPr>
          <a:xfrm>
            <a:off x="2601790" y="6155891"/>
            <a:ext cx="876052" cy="361341"/>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FILES</a:t>
            </a:r>
          </a:p>
        </p:txBody>
      </p:sp>
      <p:sp>
        <p:nvSpPr>
          <p:cNvPr id="342" name="Title 1"/>
          <p:cNvSpPr txBox="1">
            <a:spLocks/>
          </p:cNvSpPr>
          <p:nvPr/>
        </p:nvSpPr>
        <p:spPr>
          <a:xfrm>
            <a:off x="50494" y="1986205"/>
            <a:ext cx="2224314" cy="361341"/>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CONVERSATIONS</a:t>
            </a:r>
          </a:p>
        </p:txBody>
      </p:sp>
      <p:sp>
        <p:nvSpPr>
          <p:cNvPr id="343" name="Rounded Rectangle 342"/>
          <p:cNvSpPr/>
          <p:nvPr/>
        </p:nvSpPr>
        <p:spPr>
          <a:xfrm>
            <a:off x="4284294" y="5610927"/>
            <a:ext cx="907877"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createdBy</a:t>
            </a:r>
          </a:p>
        </p:txBody>
      </p:sp>
      <p:sp>
        <p:nvSpPr>
          <p:cNvPr id="344" name="Rounded Rectangle 343"/>
          <p:cNvSpPr/>
          <p:nvPr/>
        </p:nvSpPr>
        <p:spPr>
          <a:xfrm>
            <a:off x="7062625" y="2217197"/>
            <a:ext cx="1149229"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workingWith</a:t>
            </a:r>
          </a:p>
        </p:txBody>
      </p:sp>
      <p:grpSp>
        <p:nvGrpSpPr>
          <p:cNvPr id="345" name="Group 344"/>
          <p:cNvGrpSpPr/>
          <p:nvPr/>
        </p:nvGrpSpPr>
        <p:grpSpPr>
          <a:xfrm>
            <a:off x="2682654" y="5371672"/>
            <a:ext cx="793212" cy="793212"/>
            <a:chOff x="3869156" y="3567362"/>
            <a:chExt cx="778042" cy="778042"/>
          </a:xfrm>
        </p:grpSpPr>
        <p:sp>
          <p:nvSpPr>
            <p:cNvPr id="346" name="Oval 345"/>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47" name="Picture 34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cxnSp>
        <p:nvCxnSpPr>
          <p:cNvPr id="59" name="Straight Connector 58"/>
          <p:cNvCxnSpPr/>
          <p:nvPr/>
        </p:nvCxnSpPr>
        <p:spPr>
          <a:xfrm flipV="1">
            <a:off x="4164679" y="3506934"/>
            <a:ext cx="2005036" cy="200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7" name="Title 1"/>
          <p:cNvSpPr txBox="1">
            <a:spLocks/>
          </p:cNvSpPr>
          <p:nvPr/>
        </p:nvSpPr>
        <p:spPr>
          <a:xfrm>
            <a:off x="2708948" y="2805377"/>
            <a:ext cx="1350192" cy="361341"/>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EVENTS</a:t>
            </a:r>
          </a:p>
        </p:txBody>
      </p:sp>
      <p:grpSp>
        <p:nvGrpSpPr>
          <p:cNvPr id="348" name="Group 347"/>
          <p:cNvGrpSpPr/>
          <p:nvPr/>
        </p:nvGrpSpPr>
        <p:grpSpPr>
          <a:xfrm>
            <a:off x="3682674" y="3080993"/>
            <a:ext cx="811673" cy="794616"/>
            <a:chOff x="10113425" y="2651210"/>
            <a:chExt cx="796150" cy="779420"/>
          </a:xfrm>
        </p:grpSpPr>
        <p:sp>
          <p:nvSpPr>
            <p:cNvPr id="349" name="Oval 348"/>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50" name="Picture 34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sp>
        <p:nvSpPr>
          <p:cNvPr id="354" name="Rounded Rectangle 353"/>
          <p:cNvSpPr/>
          <p:nvPr/>
        </p:nvSpPr>
        <p:spPr>
          <a:xfrm>
            <a:off x="4103553" y="1056757"/>
            <a:ext cx="1347882"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trendingAround</a:t>
            </a:r>
          </a:p>
        </p:txBody>
      </p:sp>
      <p:sp>
        <p:nvSpPr>
          <p:cNvPr id="358" name="Title 1"/>
          <p:cNvSpPr txBox="1">
            <a:spLocks/>
          </p:cNvSpPr>
          <p:nvPr/>
        </p:nvSpPr>
        <p:spPr>
          <a:xfrm>
            <a:off x="1607535" y="5041667"/>
            <a:ext cx="1350192" cy="361341"/>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GROUPS</a:t>
            </a:r>
          </a:p>
        </p:txBody>
      </p:sp>
      <p:grpSp>
        <p:nvGrpSpPr>
          <p:cNvPr id="6" name="Group 5"/>
          <p:cNvGrpSpPr/>
          <p:nvPr/>
        </p:nvGrpSpPr>
        <p:grpSpPr>
          <a:xfrm>
            <a:off x="6176350" y="3520328"/>
            <a:ext cx="3426242" cy="2046719"/>
            <a:chOff x="6176332" y="3520337"/>
            <a:chExt cx="3427621" cy="2047542"/>
          </a:xfrm>
        </p:grpSpPr>
        <p:cxnSp>
          <p:nvCxnSpPr>
            <p:cNvPr id="61" name="Straight Connector 60"/>
            <p:cNvCxnSpPr/>
            <p:nvPr/>
          </p:nvCxnSpPr>
          <p:spPr>
            <a:xfrm>
              <a:off x="6176332" y="3520337"/>
              <a:ext cx="2043614" cy="166853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8" name="Title 1"/>
            <p:cNvSpPr txBox="1">
              <a:spLocks/>
            </p:cNvSpPr>
            <p:nvPr/>
          </p:nvSpPr>
          <p:spPr>
            <a:xfrm>
              <a:off x="8658539" y="4715154"/>
              <a:ext cx="945414"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TASKS</a:t>
              </a:r>
            </a:p>
          </p:txBody>
        </p:sp>
        <p:grpSp>
          <p:nvGrpSpPr>
            <p:cNvPr id="359" name="Group 358"/>
            <p:cNvGrpSpPr/>
            <p:nvPr/>
          </p:nvGrpSpPr>
          <p:grpSpPr>
            <a:xfrm>
              <a:off x="7944573" y="4774348"/>
              <a:ext cx="793531" cy="793531"/>
              <a:chOff x="7944573" y="4774348"/>
              <a:chExt cx="793531" cy="793531"/>
            </a:xfrm>
          </p:grpSpPr>
          <p:sp>
            <p:nvSpPr>
              <p:cNvPr id="360" name="Oval 359"/>
              <p:cNvSpPr/>
              <p:nvPr/>
            </p:nvSpPr>
            <p:spPr>
              <a:xfrm rot="5400000">
                <a:off x="7944573" y="477434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sp>
            <p:nvSpPr>
              <p:cNvPr id="361" name="Freeform 18"/>
              <p:cNvSpPr>
                <a:spLocks noEditPoints="1"/>
              </p:cNvSpPr>
              <p:nvPr/>
            </p:nvSpPr>
            <p:spPr bwMode="gray">
              <a:xfrm>
                <a:off x="8157628" y="4942053"/>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9667" tIns="54834" rIns="109667" bIns="54834" numCol="1" anchor="t" anchorCtr="0" compatLnSpc="1">
                <a:prstTxWarp prst="textNoShape">
                  <a:avLst/>
                </a:prstTxWarp>
              </a:bodyPr>
              <a:lstStyle/>
              <a:p>
                <a:pPr defTabSz="1218412">
                  <a:defRPr/>
                </a:pPr>
                <a:endParaRPr lang="en-US" sz="1332" kern="0" dirty="0">
                  <a:solidFill>
                    <a:prstClr val="black"/>
                  </a:solidFill>
                  <a:ea typeface="Segoe UI" panose="020B0502040204020203" pitchFamily="34" charset="0"/>
                  <a:cs typeface="Segoe UI" panose="020B0502040204020203" pitchFamily="34" charset="0"/>
                </a:endParaRPr>
              </a:p>
            </p:txBody>
          </p:sp>
        </p:grpSp>
      </p:grpSp>
      <p:grpSp>
        <p:nvGrpSpPr>
          <p:cNvPr id="10" name="Group 9"/>
          <p:cNvGrpSpPr/>
          <p:nvPr/>
        </p:nvGrpSpPr>
        <p:grpSpPr>
          <a:xfrm>
            <a:off x="6162925" y="3499059"/>
            <a:ext cx="4701644" cy="2713184"/>
            <a:chOff x="6162902" y="3499060"/>
            <a:chExt cx="4703535" cy="2714276"/>
          </a:xfrm>
        </p:grpSpPr>
        <p:cxnSp>
          <p:nvCxnSpPr>
            <p:cNvPr id="91" name="Straight Connector 90"/>
            <p:cNvCxnSpPr/>
            <p:nvPr/>
          </p:nvCxnSpPr>
          <p:spPr>
            <a:xfrm flipH="1" flipV="1">
              <a:off x="6162902" y="3499060"/>
              <a:ext cx="1458219" cy="228420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621121" y="5783262"/>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9" name="Title 1"/>
            <p:cNvSpPr txBox="1">
              <a:spLocks/>
            </p:cNvSpPr>
            <p:nvPr/>
          </p:nvSpPr>
          <p:spPr>
            <a:xfrm>
              <a:off x="9829525" y="5588448"/>
              <a:ext cx="1036912"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NOTES</a:t>
              </a:r>
            </a:p>
          </p:txBody>
        </p:sp>
        <p:grpSp>
          <p:nvGrpSpPr>
            <p:cNvPr id="365" name="Group 364"/>
            <p:cNvGrpSpPr/>
            <p:nvPr/>
          </p:nvGrpSpPr>
          <p:grpSpPr>
            <a:xfrm>
              <a:off x="8955980" y="5419805"/>
              <a:ext cx="793531" cy="793531"/>
              <a:chOff x="8955980" y="5419805"/>
              <a:chExt cx="793531" cy="793531"/>
            </a:xfrm>
          </p:grpSpPr>
          <p:sp>
            <p:nvSpPr>
              <p:cNvPr id="366" name="Oval 365"/>
              <p:cNvSpPr/>
              <p:nvPr/>
            </p:nvSpPr>
            <p:spPr>
              <a:xfrm>
                <a:off x="8955980" y="5419805"/>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67" name="Picture 36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113837" y="5560807"/>
                <a:ext cx="521013" cy="521013"/>
              </a:xfrm>
              <a:prstGeom prst="rect">
                <a:avLst/>
              </a:prstGeom>
            </p:spPr>
          </p:pic>
        </p:grpSp>
      </p:grpSp>
      <p:grpSp>
        <p:nvGrpSpPr>
          <p:cNvPr id="8" name="Group 7"/>
          <p:cNvGrpSpPr/>
          <p:nvPr/>
        </p:nvGrpSpPr>
        <p:grpSpPr>
          <a:xfrm>
            <a:off x="197036" y="4310661"/>
            <a:ext cx="2418974" cy="1940797"/>
            <a:chOff x="194613" y="4310988"/>
            <a:chExt cx="2419947" cy="1941578"/>
          </a:xfrm>
        </p:grpSpPr>
        <p:cxnSp>
          <p:nvCxnSpPr>
            <p:cNvPr id="167" name="Straight Connector 166"/>
            <p:cNvCxnSpPr/>
            <p:nvPr/>
          </p:nvCxnSpPr>
          <p:spPr>
            <a:xfrm flipH="1">
              <a:off x="1053360" y="4310988"/>
              <a:ext cx="1561200" cy="115812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0" name="Title 1"/>
            <p:cNvSpPr txBox="1">
              <a:spLocks/>
            </p:cNvSpPr>
            <p:nvPr/>
          </p:nvSpPr>
          <p:spPr>
            <a:xfrm>
              <a:off x="194613" y="5891080"/>
              <a:ext cx="1036912"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NOTES</a:t>
              </a:r>
            </a:p>
          </p:txBody>
        </p:sp>
        <p:grpSp>
          <p:nvGrpSpPr>
            <p:cNvPr id="368" name="Group 367"/>
            <p:cNvGrpSpPr/>
            <p:nvPr/>
          </p:nvGrpSpPr>
          <p:grpSpPr>
            <a:xfrm>
              <a:off x="519369" y="5047253"/>
              <a:ext cx="793531" cy="793531"/>
              <a:chOff x="519369" y="5047253"/>
              <a:chExt cx="793531" cy="793531"/>
            </a:xfrm>
          </p:grpSpPr>
          <p:sp>
            <p:nvSpPr>
              <p:cNvPr id="369" name="Oval 368"/>
              <p:cNvSpPr/>
              <p:nvPr/>
            </p:nvSpPr>
            <p:spPr>
              <a:xfrm rot="5400000">
                <a:off x="519369" y="50472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70" name="Picture 36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58265" y="5173662"/>
                <a:ext cx="521013" cy="521013"/>
              </a:xfrm>
              <a:prstGeom prst="rect">
                <a:avLst/>
              </a:prstGeom>
            </p:spPr>
          </p:pic>
        </p:grpSp>
      </p:grpSp>
      <p:cxnSp>
        <p:nvCxnSpPr>
          <p:cNvPr id="134" name="Straight Connector 133"/>
          <p:cNvCxnSpPr/>
          <p:nvPr/>
        </p:nvCxnSpPr>
        <p:spPr>
          <a:xfrm flipH="1">
            <a:off x="9833879" y="1779310"/>
            <a:ext cx="1189427" cy="90610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55" name="Group 354"/>
          <p:cNvGrpSpPr/>
          <p:nvPr/>
        </p:nvGrpSpPr>
        <p:grpSpPr>
          <a:xfrm>
            <a:off x="10733556" y="1367810"/>
            <a:ext cx="793212" cy="793212"/>
            <a:chOff x="2986088" y="3567362"/>
            <a:chExt cx="778042" cy="778042"/>
          </a:xfrm>
        </p:grpSpPr>
        <p:sp>
          <p:nvSpPr>
            <p:cNvPr id="356" name="Oval 35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57" name="Picture 35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371" name="Rounded Rectangle 370"/>
          <p:cNvSpPr/>
          <p:nvPr/>
        </p:nvSpPr>
        <p:spPr>
          <a:xfrm>
            <a:off x="10141954" y="2057989"/>
            <a:ext cx="682780"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public</a:t>
            </a:r>
          </a:p>
        </p:txBody>
      </p:sp>
      <p:sp>
        <p:nvSpPr>
          <p:cNvPr id="372" name="Rounded Rectangle 371"/>
          <p:cNvSpPr/>
          <p:nvPr/>
        </p:nvSpPr>
        <p:spPr>
          <a:xfrm>
            <a:off x="9515663" y="3309169"/>
            <a:ext cx="1044227"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modifiedBy</a:t>
            </a:r>
          </a:p>
        </p:txBody>
      </p:sp>
      <p:grpSp>
        <p:nvGrpSpPr>
          <p:cNvPr id="290" name="Group 289"/>
          <p:cNvGrpSpPr/>
          <p:nvPr/>
        </p:nvGrpSpPr>
        <p:grpSpPr>
          <a:xfrm>
            <a:off x="5066442" y="2293078"/>
            <a:ext cx="2210722" cy="2217472"/>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grpSp>
      <p:cxnSp>
        <p:nvCxnSpPr>
          <p:cNvPr id="135" name="Straight Connector 134"/>
          <p:cNvCxnSpPr/>
          <p:nvPr/>
        </p:nvCxnSpPr>
        <p:spPr>
          <a:xfrm>
            <a:off x="9828073" y="2696725"/>
            <a:ext cx="1237921" cy="66058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37" name="Rounded Rectangle 136"/>
          <p:cNvSpPr/>
          <p:nvPr/>
        </p:nvSpPr>
        <p:spPr>
          <a:xfrm>
            <a:off x="10337824" y="2866896"/>
            <a:ext cx="1347882"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trendingAround</a:t>
            </a:r>
          </a:p>
        </p:txBody>
      </p:sp>
      <p:grpSp>
        <p:nvGrpSpPr>
          <p:cNvPr id="138" name="Group 137"/>
          <p:cNvGrpSpPr/>
          <p:nvPr/>
        </p:nvGrpSpPr>
        <p:grpSpPr>
          <a:xfrm>
            <a:off x="10938778" y="3174453"/>
            <a:ext cx="793212" cy="793212"/>
            <a:chOff x="3869156" y="3567362"/>
            <a:chExt cx="778042" cy="778042"/>
          </a:xfrm>
        </p:grpSpPr>
        <p:sp>
          <p:nvSpPr>
            <p:cNvPr id="139" name="Oval 138"/>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140" name="Picture 13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nvGrpSpPr>
          <p:cNvPr id="332" name="Group 331"/>
          <p:cNvGrpSpPr/>
          <p:nvPr/>
        </p:nvGrpSpPr>
        <p:grpSpPr>
          <a:xfrm>
            <a:off x="9292181" y="2274866"/>
            <a:ext cx="1101057" cy="793212"/>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pSp>
      <p:grpSp>
        <p:nvGrpSpPr>
          <p:cNvPr id="351" name="Group 350"/>
          <p:cNvGrpSpPr/>
          <p:nvPr/>
        </p:nvGrpSpPr>
        <p:grpSpPr>
          <a:xfrm>
            <a:off x="1801600" y="3284488"/>
            <a:ext cx="1463761" cy="2085518"/>
            <a:chOff x="636295" y="2518478"/>
            <a:chExt cx="1435768" cy="2045634"/>
          </a:xfrm>
        </p:grpSpPr>
        <p:sp>
          <p:nvSpPr>
            <p:cNvPr id="352" name="Oval 351"/>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53" name="Diagram 352"/>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pSp>
      <p:sp>
        <p:nvSpPr>
          <p:cNvPr id="11" name="Title 10"/>
          <p:cNvSpPr>
            <a:spLocks noGrp="1"/>
          </p:cNvSpPr>
          <p:nvPr>
            <p:ph type="title"/>
          </p:nvPr>
        </p:nvSpPr>
        <p:spPr/>
        <p:txBody>
          <a:bodyPr/>
          <a:lstStyle/>
          <a:p>
            <a:r>
              <a:rPr lang="en-US" dirty="0"/>
              <a:t>API</a:t>
            </a:r>
          </a:p>
        </p:txBody>
      </p:sp>
    </p:spTree>
    <p:extLst>
      <p:ext uri="{BB962C8B-B14F-4D97-AF65-F5344CB8AC3E}">
        <p14:creationId xmlns:p14="http://schemas.microsoft.com/office/powerpoint/2010/main" val="260401255"/>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93909" y="3496756"/>
            <a:ext cx="2467911" cy="1180302"/>
            <a:chOff x="91445" y="3496755"/>
            <a:chExt cx="2468904" cy="1180777"/>
          </a:xfrm>
        </p:grpSpPr>
        <p:cxnSp>
          <p:nvCxnSpPr>
            <p:cNvPr id="197" name="Straight Connector 196"/>
            <p:cNvCxnSpPr/>
            <p:nvPr/>
          </p:nvCxnSpPr>
          <p:spPr>
            <a:xfrm flipV="1">
              <a:off x="810319" y="4280766"/>
              <a:ext cx="1750030" cy="1110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1" name="Title 1"/>
            <p:cNvSpPr txBox="1">
              <a:spLocks/>
            </p:cNvSpPr>
            <p:nvPr/>
          </p:nvSpPr>
          <p:spPr>
            <a:xfrm>
              <a:off x="91445" y="3496755"/>
              <a:ext cx="945414"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TASKS</a:t>
              </a:r>
            </a:p>
          </p:txBody>
        </p:sp>
        <p:grpSp>
          <p:nvGrpSpPr>
            <p:cNvPr id="362" name="Group 361"/>
            <p:cNvGrpSpPr/>
            <p:nvPr/>
          </p:nvGrpSpPr>
          <p:grpSpPr>
            <a:xfrm>
              <a:off x="300086" y="3884001"/>
              <a:ext cx="793531" cy="793531"/>
              <a:chOff x="300086" y="3884001"/>
              <a:chExt cx="793531" cy="793531"/>
            </a:xfrm>
          </p:grpSpPr>
          <p:sp>
            <p:nvSpPr>
              <p:cNvPr id="363" name="Oval 362"/>
              <p:cNvSpPr/>
              <p:nvPr/>
            </p:nvSpPr>
            <p:spPr>
              <a:xfrm rot="5400000">
                <a:off x="300086" y="388400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sp>
            <p:nvSpPr>
              <p:cNvPr id="364" name="Freeform 18"/>
              <p:cNvSpPr>
                <a:spLocks noEditPoints="1"/>
              </p:cNvSpPr>
              <p:nvPr/>
            </p:nvSpPr>
            <p:spPr bwMode="gray">
              <a:xfrm>
                <a:off x="505839" y="4072571"/>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9667" tIns="54834" rIns="109667" bIns="54834" numCol="1" anchor="t" anchorCtr="0" compatLnSpc="1">
                <a:prstTxWarp prst="textNoShape">
                  <a:avLst/>
                </a:prstTxWarp>
              </a:bodyPr>
              <a:lstStyle/>
              <a:p>
                <a:pPr defTabSz="1218412">
                  <a:defRPr/>
                </a:pPr>
                <a:endParaRPr lang="en-US" sz="1332" kern="0" dirty="0">
                  <a:solidFill>
                    <a:prstClr val="black"/>
                  </a:solidFill>
                  <a:ea typeface="Segoe UI" panose="020B0502040204020203" pitchFamily="34" charset="0"/>
                  <a:cs typeface="Segoe UI" panose="020B0502040204020203" pitchFamily="34" charset="0"/>
                </a:endParaRPr>
              </a:p>
            </p:txBody>
          </p:sp>
        </p:grpSp>
      </p:grpSp>
      <p:cxnSp>
        <p:nvCxnSpPr>
          <p:cNvPr id="282" name="Straight Connector 281"/>
          <p:cNvCxnSpPr/>
          <p:nvPr/>
        </p:nvCxnSpPr>
        <p:spPr>
          <a:xfrm>
            <a:off x="9828074" y="2680364"/>
            <a:ext cx="218126" cy="165518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2580422" y="2672174"/>
            <a:ext cx="14715" cy="162426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118387" y="3150482"/>
            <a:ext cx="1501869" cy="115069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217332" y="2672175"/>
            <a:ext cx="1954470" cy="83676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4163796" y="3499057"/>
            <a:ext cx="2013809" cy="16713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616894" y="2672175"/>
            <a:ext cx="1600439"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616894" y="4301177"/>
            <a:ext cx="1600439"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4216450" y="3466514"/>
            <a:ext cx="2018304" cy="83466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177607" y="1242918"/>
            <a:ext cx="1442951" cy="226401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7589286" y="1229521"/>
            <a:ext cx="1600439"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112627" y="5755201"/>
            <a:ext cx="1600439"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3112627" y="1229521"/>
            <a:ext cx="1600439"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2595137" y="4317250"/>
            <a:ext cx="516607" cy="143795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flipH="1" flipV="1">
            <a:off x="4694851" y="1212181"/>
            <a:ext cx="1476951" cy="228687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flipV="1">
            <a:off x="4716571" y="3499059"/>
            <a:ext cx="1453144" cy="224138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flipV="1">
            <a:off x="6177606" y="1838058"/>
            <a:ext cx="1957757" cy="1661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4220353" y="1866789"/>
            <a:ext cx="1949361" cy="164014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3379282" y="4790312"/>
            <a:ext cx="1101057" cy="793212"/>
            <a:chOff x="8290358" y="2705101"/>
            <a:chExt cx="1080000" cy="778042"/>
          </a:xfrm>
        </p:grpSpPr>
        <p:sp>
          <p:nvSpPr>
            <p:cNvPr id="299" name="Oval 298"/>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00" name="Diagram 299"/>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304" name="Group 303"/>
          <p:cNvGrpSpPr/>
          <p:nvPr/>
        </p:nvGrpSpPr>
        <p:grpSpPr>
          <a:xfrm>
            <a:off x="7940267" y="1236356"/>
            <a:ext cx="793212" cy="1101057"/>
            <a:chOff x="7559471" y="2559928"/>
            <a:chExt cx="778042" cy="1080000"/>
          </a:xfrm>
        </p:grpSpPr>
        <p:sp>
          <p:nvSpPr>
            <p:cNvPr id="305" name="Oval 304"/>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06" name="Diagram 305"/>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grpSp>
        <p:nvGrpSpPr>
          <p:cNvPr id="307" name="Group 306"/>
          <p:cNvGrpSpPr/>
          <p:nvPr/>
        </p:nvGrpSpPr>
        <p:grpSpPr>
          <a:xfrm>
            <a:off x="3396370" y="1350306"/>
            <a:ext cx="1101057" cy="793212"/>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310" name="Group 309"/>
          <p:cNvGrpSpPr/>
          <p:nvPr/>
        </p:nvGrpSpPr>
        <p:grpSpPr>
          <a:xfrm>
            <a:off x="2412934" y="811810"/>
            <a:ext cx="793212" cy="793212"/>
            <a:chOff x="2986088" y="3567362"/>
            <a:chExt cx="778042" cy="778042"/>
          </a:xfrm>
        </p:grpSpPr>
        <p:sp>
          <p:nvSpPr>
            <p:cNvPr id="311" name="Oval 310"/>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12" name="Picture 31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13" name="Group 312"/>
          <p:cNvGrpSpPr/>
          <p:nvPr/>
        </p:nvGrpSpPr>
        <p:grpSpPr>
          <a:xfrm>
            <a:off x="2167310" y="2263103"/>
            <a:ext cx="819527" cy="810327"/>
            <a:chOff x="10113425" y="3530904"/>
            <a:chExt cx="803854" cy="794830"/>
          </a:xfrm>
        </p:grpSpPr>
        <p:sp>
          <p:nvSpPr>
            <p:cNvPr id="314" name="Oval 31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15" name="Picture 31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316" name="Group 315"/>
          <p:cNvGrpSpPr/>
          <p:nvPr/>
        </p:nvGrpSpPr>
        <p:grpSpPr>
          <a:xfrm>
            <a:off x="519802" y="2542996"/>
            <a:ext cx="793212" cy="793212"/>
            <a:chOff x="5681540" y="2652588"/>
            <a:chExt cx="778042" cy="778042"/>
          </a:xfrm>
        </p:grpSpPr>
        <p:sp>
          <p:nvSpPr>
            <p:cNvPr id="317" name="Oval 31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18" name="Picture 31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19" name="Rounded Rectangle 318"/>
          <p:cNvSpPr/>
          <p:nvPr/>
        </p:nvSpPr>
        <p:spPr>
          <a:xfrm>
            <a:off x="4373811" y="2286044"/>
            <a:ext cx="863870"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a:t>
            </a:r>
            <a:r>
              <a:rPr lang="en-GB" sz="1199" dirty="0" err="1">
                <a:solidFill>
                  <a:srgbClr val="0072C6"/>
                </a:solidFill>
                <a:latin typeface="Segoe UI Semibold" panose="020B0702040204020203" pitchFamily="34" charset="0"/>
                <a:cs typeface="Segoe UI Semibold" panose="020B0702040204020203" pitchFamily="34" charset="0"/>
              </a:rPr>
              <a:t>anager</a:t>
            </a:r>
            <a:endParaRPr lang="en-GB" sz="1199" dirty="0">
              <a:solidFill>
                <a:srgbClr val="0072C6"/>
              </a:solidFill>
              <a:latin typeface="Segoe UI Semibold" panose="020B0702040204020203" pitchFamily="34" charset="0"/>
              <a:cs typeface="Segoe UI Semibold" panose="020B0702040204020203" pitchFamily="34" charset="0"/>
            </a:endParaRPr>
          </a:p>
        </p:txBody>
      </p:sp>
      <p:sp>
        <p:nvSpPr>
          <p:cNvPr id="321" name="Rounded Rectangle 320"/>
          <p:cNvSpPr/>
          <p:nvPr/>
        </p:nvSpPr>
        <p:spPr>
          <a:xfrm>
            <a:off x="3475927" y="4149569"/>
            <a:ext cx="991616"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memberOf</a:t>
            </a:r>
          </a:p>
        </p:txBody>
      </p:sp>
      <p:grpSp>
        <p:nvGrpSpPr>
          <p:cNvPr id="5" name="Group 4"/>
          <p:cNvGrpSpPr/>
          <p:nvPr/>
        </p:nvGrpSpPr>
        <p:grpSpPr>
          <a:xfrm>
            <a:off x="6162925" y="3127405"/>
            <a:ext cx="4328503" cy="1577943"/>
            <a:chOff x="6162902" y="3127256"/>
            <a:chExt cx="4330245" cy="1578578"/>
          </a:xfrm>
        </p:grpSpPr>
        <p:cxnSp>
          <p:nvCxnSpPr>
            <p:cNvPr id="82" name="Straight Connector 81"/>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5" name="Group 294"/>
            <p:cNvGrpSpPr/>
            <p:nvPr/>
          </p:nvGrpSpPr>
          <p:grpSpPr>
            <a:xfrm>
              <a:off x="9699616" y="3912303"/>
              <a:ext cx="793531" cy="793531"/>
              <a:chOff x="2986088" y="3567362"/>
              <a:chExt cx="778042" cy="778042"/>
            </a:xfrm>
          </p:grpSpPr>
          <p:sp>
            <p:nvSpPr>
              <p:cNvPr id="296" name="Oval 29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97" name="Picture 29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22" name="Group 321"/>
            <p:cNvGrpSpPr/>
            <p:nvPr/>
          </p:nvGrpSpPr>
          <p:grpSpPr>
            <a:xfrm>
              <a:off x="7961591" y="3127256"/>
              <a:ext cx="793531" cy="793531"/>
              <a:chOff x="3869156" y="2705101"/>
              <a:chExt cx="778042" cy="778042"/>
            </a:xfrm>
          </p:grpSpPr>
          <p:sp>
            <p:nvSpPr>
              <p:cNvPr id="323" name="Oval 32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24" name="Picture 32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25" name="Title 1"/>
            <p:cNvSpPr txBox="1">
              <a:spLocks/>
            </p:cNvSpPr>
            <p:nvPr/>
          </p:nvSpPr>
          <p:spPr>
            <a:xfrm>
              <a:off x="8711870" y="3615023"/>
              <a:ext cx="876404"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FILES</a:t>
              </a:r>
            </a:p>
          </p:txBody>
        </p:sp>
      </p:grpSp>
      <p:grpSp>
        <p:nvGrpSpPr>
          <p:cNvPr id="3" name="Group 2"/>
          <p:cNvGrpSpPr/>
          <p:nvPr/>
        </p:nvGrpSpPr>
        <p:grpSpPr>
          <a:xfrm>
            <a:off x="5385748" y="3499059"/>
            <a:ext cx="1470694" cy="2675319"/>
            <a:chOff x="5385413" y="3499060"/>
            <a:chExt cx="1471286" cy="2676396"/>
          </a:xfrm>
        </p:grpSpPr>
        <p:cxnSp>
          <p:nvCxnSpPr>
            <p:cNvPr id="52" name="Straight Connector 5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1" name="Group 300"/>
            <p:cNvGrpSpPr/>
            <p:nvPr/>
          </p:nvGrpSpPr>
          <p:grpSpPr>
            <a:xfrm>
              <a:off x="5761037" y="5027783"/>
              <a:ext cx="793531" cy="793531"/>
              <a:chOff x="5681540" y="2652588"/>
              <a:chExt cx="778042" cy="778042"/>
            </a:xfrm>
          </p:grpSpPr>
          <p:sp>
            <p:nvSpPr>
              <p:cNvPr id="302" name="Oval 301"/>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03" name="Picture 30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26" name="Title 1"/>
            <p:cNvSpPr txBox="1">
              <a:spLocks/>
            </p:cNvSpPr>
            <p:nvPr/>
          </p:nvSpPr>
          <p:spPr>
            <a:xfrm>
              <a:off x="5385413" y="5813970"/>
              <a:ext cx="1471286"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MESSAGES</a:t>
              </a:r>
            </a:p>
          </p:txBody>
        </p:sp>
      </p:grpSp>
      <p:sp>
        <p:nvSpPr>
          <p:cNvPr id="330" name="Rounded Rectangle 329"/>
          <p:cNvSpPr/>
          <p:nvPr/>
        </p:nvSpPr>
        <p:spPr>
          <a:xfrm>
            <a:off x="4113189" y="4511944"/>
            <a:ext cx="1156702"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workingWith</a:t>
            </a:r>
          </a:p>
        </p:txBody>
      </p:sp>
      <p:sp>
        <p:nvSpPr>
          <p:cNvPr id="331" name="Rounded Rectangle 330"/>
          <p:cNvSpPr/>
          <p:nvPr/>
        </p:nvSpPr>
        <p:spPr>
          <a:xfrm>
            <a:off x="6827909" y="1063845"/>
            <a:ext cx="1383946"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Shared with me</a:t>
            </a:r>
          </a:p>
        </p:txBody>
      </p:sp>
      <p:grpSp>
        <p:nvGrpSpPr>
          <p:cNvPr id="7" name="Group 6"/>
          <p:cNvGrpSpPr/>
          <p:nvPr/>
        </p:nvGrpSpPr>
        <p:grpSpPr>
          <a:xfrm>
            <a:off x="6234753" y="2550144"/>
            <a:ext cx="3584828" cy="916369"/>
            <a:chOff x="6234760" y="2549762"/>
            <a:chExt cx="3586270" cy="916738"/>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0" name="Rounded Rectangle 31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9" name="Group 8"/>
          <p:cNvGrpSpPr/>
          <p:nvPr/>
        </p:nvGrpSpPr>
        <p:grpSpPr>
          <a:xfrm>
            <a:off x="8758293" y="804325"/>
            <a:ext cx="1212480" cy="1881793"/>
            <a:chOff x="8759315" y="803240"/>
            <a:chExt cx="1212968" cy="1882551"/>
          </a:xfrm>
        </p:grpSpPr>
        <p:cxnSp>
          <p:nvCxnSpPr>
            <p:cNvPr id="94" name="Straight Connector 93"/>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5" name="Group 334"/>
            <p:cNvGrpSpPr/>
            <p:nvPr/>
          </p:nvGrpSpPr>
          <p:grpSpPr>
            <a:xfrm>
              <a:off x="8759315" y="803240"/>
              <a:ext cx="793531" cy="793531"/>
              <a:chOff x="3869156" y="2705101"/>
              <a:chExt cx="778042" cy="778042"/>
            </a:xfrm>
          </p:grpSpPr>
          <p:sp>
            <p:nvSpPr>
              <p:cNvPr id="336" name="Oval 335"/>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37" name="Picture 33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38" name="Rounded Rectangle 337"/>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createdBy</a:t>
              </a:r>
            </a:p>
          </p:txBody>
        </p:sp>
      </p:grpSp>
      <p:sp>
        <p:nvSpPr>
          <p:cNvPr id="339" name="Title 1"/>
          <p:cNvSpPr txBox="1">
            <a:spLocks/>
          </p:cNvSpPr>
          <p:nvPr/>
        </p:nvSpPr>
        <p:spPr>
          <a:xfrm>
            <a:off x="2601790" y="6155891"/>
            <a:ext cx="876052" cy="361341"/>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FILES</a:t>
            </a:r>
          </a:p>
        </p:txBody>
      </p:sp>
      <p:sp>
        <p:nvSpPr>
          <p:cNvPr id="342" name="Title 1"/>
          <p:cNvSpPr txBox="1">
            <a:spLocks/>
          </p:cNvSpPr>
          <p:nvPr/>
        </p:nvSpPr>
        <p:spPr>
          <a:xfrm>
            <a:off x="50494" y="1986205"/>
            <a:ext cx="2224314" cy="361341"/>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CONVERSATIONS</a:t>
            </a:r>
          </a:p>
        </p:txBody>
      </p:sp>
      <p:sp>
        <p:nvSpPr>
          <p:cNvPr id="343" name="Rounded Rectangle 342"/>
          <p:cNvSpPr/>
          <p:nvPr/>
        </p:nvSpPr>
        <p:spPr>
          <a:xfrm>
            <a:off x="4284294" y="5610927"/>
            <a:ext cx="907877"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createdBy</a:t>
            </a:r>
          </a:p>
        </p:txBody>
      </p:sp>
      <p:sp>
        <p:nvSpPr>
          <p:cNvPr id="344" name="Rounded Rectangle 343"/>
          <p:cNvSpPr/>
          <p:nvPr/>
        </p:nvSpPr>
        <p:spPr>
          <a:xfrm>
            <a:off x="7062625" y="2217197"/>
            <a:ext cx="1149229"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workingWith</a:t>
            </a:r>
          </a:p>
        </p:txBody>
      </p:sp>
      <p:grpSp>
        <p:nvGrpSpPr>
          <p:cNvPr id="345" name="Group 344"/>
          <p:cNvGrpSpPr/>
          <p:nvPr/>
        </p:nvGrpSpPr>
        <p:grpSpPr>
          <a:xfrm>
            <a:off x="2682654" y="5371672"/>
            <a:ext cx="793212" cy="793212"/>
            <a:chOff x="3869156" y="3567362"/>
            <a:chExt cx="778042" cy="778042"/>
          </a:xfrm>
        </p:grpSpPr>
        <p:sp>
          <p:nvSpPr>
            <p:cNvPr id="346" name="Oval 345"/>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47" name="Picture 34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cxnSp>
        <p:nvCxnSpPr>
          <p:cNvPr id="59" name="Straight Connector 58"/>
          <p:cNvCxnSpPr/>
          <p:nvPr/>
        </p:nvCxnSpPr>
        <p:spPr>
          <a:xfrm flipV="1">
            <a:off x="4164679" y="3506934"/>
            <a:ext cx="2005036" cy="200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7" name="Title 1"/>
          <p:cNvSpPr txBox="1">
            <a:spLocks/>
          </p:cNvSpPr>
          <p:nvPr/>
        </p:nvSpPr>
        <p:spPr>
          <a:xfrm>
            <a:off x="2708948" y="2805377"/>
            <a:ext cx="1350192" cy="361341"/>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EVENTS</a:t>
            </a:r>
          </a:p>
        </p:txBody>
      </p:sp>
      <p:grpSp>
        <p:nvGrpSpPr>
          <p:cNvPr id="348" name="Group 347"/>
          <p:cNvGrpSpPr/>
          <p:nvPr/>
        </p:nvGrpSpPr>
        <p:grpSpPr>
          <a:xfrm>
            <a:off x="3682674" y="3080993"/>
            <a:ext cx="811673" cy="794616"/>
            <a:chOff x="10113425" y="2651210"/>
            <a:chExt cx="796150" cy="779420"/>
          </a:xfrm>
        </p:grpSpPr>
        <p:sp>
          <p:nvSpPr>
            <p:cNvPr id="349" name="Oval 348"/>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50" name="Picture 34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sp>
        <p:nvSpPr>
          <p:cNvPr id="354" name="Rounded Rectangle 353"/>
          <p:cNvSpPr/>
          <p:nvPr/>
        </p:nvSpPr>
        <p:spPr>
          <a:xfrm>
            <a:off x="4103553" y="1056757"/>
            <a:ext cx="1347882"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trendingAround</a:t>
            </a:r>
          </a:p>
        </p:txBody>
      </p:sp>
      <p:sp>
        <p:nvSpPr>
          <p:cNvPr id="358" name="Title 1"/>
          <p:cNvSpPr txBox="1">
            <a:spLocks/>
          </p:cNvSpPr>
          <p:nvPr/>
        </p:nvSpPr>
        <p:spPr>
          <a:xfrm>
            <a:off x="1607535" y="5041667"/>
            <a:ext cx="1350192" cy="361341"/>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GROUPS</a:t>
            </a:r>
          </a:p>
        </p:txBody>
      </p:sp>
      <p:grpSp>
        <p:nvGrpSpPr>
          <p:cNvPr id="6" name="Group 5"/>
          <p:cNvGrpSpPr/>
          <p:nvPr/>
        </p:nvGrpSpPr>
        <p:grpSpPr>
          <a:xfrm>
            <a:off x="6176350" y="3520328"/>
            <a:ext cx="3426242" cy="2046719"/>
            <a:chOff x="6176332" y="3520337"/>
            <a:chExt cx="3427621" cy="2047542"/>
          </a:xfrm>
        </p:grpSpPr>
        <p:cxnSp>
          <p:nvCxnSpPr>
            <p:cNvPr id="61" name="Straight Connector 60"/>
            <p:cNvCxnSpPr/>
            <p:nvPr/>
          </p:nvCxnSpPr>
          <p:spPr>
            <a:xfrm>
              <a:off x="6176332" y="3520337"/>
              <a:ext cx="2043614" cy="166853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8" name="Title 1"/>
            <p:cNvSpPr txBox="1">
              <a:spLocks/>
            </p:cNvSpPr>
            <p:nvPr/>
          </p:nvSpPr>
          <p:spPr>
            <a:xfrm>
              <a:off x="8658539" y="4715154"/>
              <a:ext cx="945414"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TASKS</a:t>
              </a:r>
            </a:p>
          </p:txBody>
        </p:sp>
        <p:grpSp>
          <p:nvGrpSpPr>
            <p:cNvPr id="359" name="Group 358"/>
            <p:cNvGrpSpPr/>
            <p:nvPr/>
          </p:nvGrpSpPr>
          <p:grpSpPr>
            <a:xfrm>
              <a:off x="7944573" y="4774348"/>
              <a:ext cx="793531" cy="793531"/>
              <a:chOff x="7944573" y="4774348"/>
              <a:chExt cx="793531" cy="793531"/>
            </a:xfrm>
          </p:grpSpPr>
          <p:sp>
            <p:nvSpPr>
              <p:cNvPr id="360" name="Oval 359"/>
              <p:cNvSpPr/>
              <p:nvPr/>
            </p:nvSpPr>
            <p:spPr>
              <a:xfrm rot="5400000">
                <a:off x="7944573" y="477434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sp>
            <p:nvSpPr>
              <p:cNvPr id="361" name="Freeform 18"/>
              <p:cNvSpPr>
                <a:spLocks noEditPoints="1"/>
              </p:cNvSpPr>
              <p:nvPr/>
            </p:nvSpPr>
            <p:spPr bwMode="gray">
              <a:xfrm>
                <a:off x="8157628" y="4942053"/>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9667" tIns="54834" rIns="109667" bIns="54834" numCol="1" anchor="t" anchorCtr="0" compatLnSpc="1">
                <a:prstTxWarp prst="textNoShape">
                  <a:avLst/>
                </a:prstTxWarp>
              </a:bodyPr>
              <a:lstStyle/>
              <a:p>
                <a:pPr defTabSz="1218412">
                  <a:defRPr/>
                </a:pPr>
                <a:endParaRPr lang="en-US" sz="1332" kern="0" dirty="0">
                  <a:solidFill>
                    <a:prstClr val="black"/>
                  </a:solidFill>
                  <a:ea typeface="Segoe UI" panose="020B0502040204020203" pitchFamily="34" charset="0"/>
                  <a:cs typeface="Segoe UI" panose="020B0502040204020203" pitchFamily="34" charset="0"/>
                </a:endParaRPr>
              </a:p>
            </p:txBody>
          </p:sp>
        </p:grpSp>
      </p:grpSp>
      <p:grpSp>
        <p:nvGrpSpPr>
          <p:cNvPr id="10" name="Group 9"/>
          <p:cNvGrpSpPr/>
          <p:nvPr/>
        </p:nvGrpSpPr>
        <p:grpSpPr>
          <a:xfrm>
            <a:off x="6162925" y="3499059"/>
            <a:ext cx="4701644" cy="2713184"/>
            <a:chOff x="6162902" y="3499060"/>
            <a:chExt cx="4703535" cy="2714276"/>
          </a:xfrm>
        </p:grpSpPr>
        <p:cxnSp>
          <p:nvCxnSpPr>
            <p:cNvPr id="91" name="Straight Connector 90"/>
            <p:cNvCxnSpPr/>
            <p:nvPr/>
          </p:nvCxnSpPr>
          <p:spPr>
            <a:xfrm flipH="1" flipV="1">
              <a:off x="6162902" y="3499060"/>
              <a:ext cx="1458219" cy="228420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621121" y="5783262"/>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9" name="Title 1"/>
            <p:cNvSpPr txBox="1">
              <a:spLocks/>
            </p:cNvSpPr>
            <p:nvPr/>
          </p:nvSpPr>
          <p:spPr>
            <a:xfrm>
              <a:off x="9829525" y="5588448"/>
              <a:ext cx="1036912"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NOTES</a:t>
              </a:r>
            </a:p>
          </p:txBody>
        </p:sp>
        <p:grpSp>
          <p:nvGrpSpPr>
            <p:cNvPr id="365" name="Group 364"/>
            <p:cNvGrpSpPr/>
            <p:nvPr/>
          </p:nvGrpSpPr>
          <p:grpSpPr>
            <a:xfrm>
              <a:off x="8955980" y="5419805"/>
              <a:ext cx="793531" cy="793531"/>
              <a:chOff x="8955980" y="5419805"/>
              <a:chExt cx="793531" cy="793531"/>
            </a:xfrm>
          </p:grpSpPr>
          <p:sp>
            <p:nvSpPr>
              <p:cNvPr id="366" name="Oval 365"/>
              <p:cNvSpPr/>
              <p:nvPr/>
            </p:nvSpPr>
            <p:spPr>
              <a:xfrm>
                <a:off x="8955980" y="5419805"/>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67" name="Picture 36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113837" y="5560807"/>
                <a:ext cx="521013" cy="521013"/>
              </a:xfrm>
              <a:prstGeom prst="rect">
                <a:avLst/>
              </a:prstGeom>
            </p:spPr>
          </p:pic>
        </p:grpSp>
      </p:grpSp>
      <p:grpSp>
        <p:nvGrpSpPr>
          <p:cNvPr id="8" name="Group 7"/>
          <p:cNvGrpSpPr/>
          <p:nvPr/>
        </p:nvGrpSpPr>
        <p:grpSpPr>
          <a:xfrm>
            <a:off x="197036" y="4310661"/>
            <a:ext cx="2418974" cy="1940797"/>
            <a:chOff x="194613" y="4310988"/>
            <a:chExt cx="2419947" cy="1941578"/>
          </a:xfrm>
        </p:grpSpPr>
        <p:cxnSp>
          <p:nvCxnSpPr>
            <p:cNvPr id="167" name="Straight Connector 166"/>
            <p:cNvCxnSpPr/>
            <p:nvPr/>
          </p:nvCxnSpPr>
          <p:spPr>
            <a:xfrm flipH="1">
              <a:off x="1053360" y="4310988"/>
              <a:ext cx="1561200" cy="115812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0" name="Title 1"/>
            <p:cNvSpPr txBox="1">
              <a:spLocks/>
            </p:cNvSpPr>
            <p:nvPr/>
          </p:nvSpPr>
          <p:spPr>
            <a:xfrm>
              <a:off x="194613" y="5891080"/>
              <a:ext cx="1036912"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NOTES</a:t>
              </a:r>
            </a:p>
          </p:txBody>
        </p:sp>
        <p:grpSp>
          <p:nvGrpSpPr>
            <p:cNvPr id="368" name="Group 367"/>
            <p:cNvGrpSpPr/>
            <p:nvPr/>
          </p:nvGrpSpPr>
          <p:grpSpPr>
            <a:xfrm>
              <a:off x="519369" y="5047253"/>
              <a:ext cx="793531" cy="793531"/>
              <a:chOff x="519369" y="5047253"/>
              <a:chExt cx="793531" cy="793531"/>
            </a:xfrm>
          </p:grpSpPr>
          <p:sp>
            <p:nvSpPr>
              <p:cNvPr id="369" name="Oval 368"/>
              <p:cNvSpPr/>
              <p:nvPr/>
            </p:nvSpPr>
            <p:spPr>
              <a:xfrm rot="5400000">
                <a:off x="519369" y="50472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70" name="Picture 36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58265" y="5173662"/>
                <a:ext cx="521013" cy="521013"/>
              </a:xfrm>
              <a:prstGeom prst="rect">
                <a:avLst/>
              </a:prstGeom>
            </p:spPr>
          </p:pic>
        </p:grpSp>
      </p:grpSp>
      <p:cxnSp>
        <p:nvCxnSpPr>
          <p:cNvPr id="134" name="Straight Connector 133"/>
          <p:cNvCxnSpPr/>
          <p:nvPr/>
        </p:nvCxnSpPr>
        <p:spPr>
          <a:xfrm flipH="1">
            <a:off x="9833879" y="1779310"/>
            <a:ext cx="1189427" cy="90610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55" name="Group 354"/>
          <p:cNvGrpSpPr/>
          <p:nvPr/>
        </p:nvGrpSpPr>
        <p:grpSpPr>
          <a:xfrm>
            <a:off x="10733556" y="1367810"/>
            <a:ext cx="793212" cy="793212"/>
            <a:chOff x="2986088" y="3567362"/>
            <a:chExt cx="778042" cy="778042"/>
          </a:xfrm>
        </p:grpSpPr>
        <p:sp>
          <p:nvSpPr>
            <p:cNvPr id="356" name="Oval 35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57" name="Picture 35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371" name="Rounded Rectangle 370"/>
          <p:cNvSpPr/>
          <p:nvPr/>
        </p:nvSpPr>
        <p:spPr>
          <a:xfrm>
            <a:off x="10141954" y="2057989"/>
            <a:ext cx="682780"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public</a:t>
            </a:r>
          </a:p>
        </p:txBody>
      </p:sp>
      <p:sp>
        <p:nvSpPr>
          <p:cNvPr id="372" name="Rounded Rectangle 371"/>
          <p:cNvSpPr/>
          <p:nvPr/>
        </p:nvSpPr>
        <p:spPr>
          <a:xfrm>
            <a:off x="9515663" y="3309169"/>
            <a:ext cx="1044227"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modifiedBy</a:t>
            </a:r>
          </a:p>
        </p:txBody>
      </p:sp>
      <p:grpSp>
        <p:nvGrpSpPr>
          <p:cNvPr id="290" name="Group 289"/>
          <p:cNvGrpSpPr/>
          <p:nvPr/>
        </p:nvGrpSpPr>
        <p:grpSpPr>
          <a:xfrm>
            <a:off x="5066442" y="2293078"/>
            <a:ext cx="2210722" cy="2217472"/>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grpSp>
      <p:cxnSp>
        <p:nvCxnSpPr>
          <p:cNvPr id="135" name="Straight Connector 134"/>
          <p:cNvCxnSpPr/>
          <p:nvPr/>
        </p:nvCxnSpPr>
        <p:spPr>
          <a:xfrm>
            <a:off x="9828073" y="2696725"/>
            <a:ext cx="1237921" cy="66058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37" name="Rounded Rectangle 136"/>
          <p:cNvSpPr/>
          <p:nvPr/>
        </p:nvSpPr>
        <p:spPr>
          <a:xfrm>
            <a:off x="10337824" y="2866896"/>
            <a:ext cx="1347882"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trendingAround</a:t>
            </a:r>
          </a:p>
        </p:txBody>
      </p:sp>
      <p:grpSp>
        <p:nvGrpSpPr>
          <p:cNvPr id="138" name="Group 137"/>
          <p:cNvGrpSpPr/>
          <p:nvPr/>
        </p:nvGrpSpPr>
        <p:grpSpPr>
          <a:xfrm>
            <a:off x="10938778" y="3174453"/>
            <a:ext cx="793212" cy="793212"/>
            <a:chOff x="3869156" y="3567362"/>
            <a:chExt cx="778042" cy="778042"/>
          </a:xfrm>
        </p:grpSpPr>
        <p:sp>
          <p:nvSpPr>
            <p:cNvPr id="139" name="Oval 138"/>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140" name="Picture 13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nvGrpSpPr>
          <p:cNvPr id="332" name="Group 331"/>
          <p:cNvGrpSpPr/>
          <p:nvPr/>
        </p:nvGrpSpPr>
        <p:grpSpPr>
          <a:xfrm>
            <a:off x="9292181" y="2274866"/>
            <a:ext cx="1101057" cy="793212"/>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pSp>
      <p:grpSp>
        <p:nvGrpSpPr>
          <p:cNvPr id="351" name="Group 350"/>
          <p:cNvGrpSpPr/>
          <p:nvPr/>
        </p:nvGrpSpPr>
        <p:grpSpPr>
          <a:xfrm>
            <a:off x="1801600" y="3284488"/>
            <a:ext cx="1463761" cy="2085518"/>
            <a:chOff x="636295" y="2518478"/>
            <a:chExt cx="1435768" cy="2045634"/>
          </a:xfrm>
        </p:grpSpPr>
        <p:sp>
          <p:nvSpPr>
            <p:cNvPr id="352" name="Oval 351"/>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53" name="Diagram 352"/>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pSp>
      <p:sp>
        <p:nvSpPr>
          <p:cNvPr id="11" name="Title 10"/>
          <p:cNvSpPr>
            <a:spLocks noGrp="1"/>
          </p:cNvSpPr>
          <p:nvPr>
            <p:ph type="title"/>
          </p:nvPr>
        </p:nvSpPr>
        <p:spPr/>
        <p:txBody>
          <a:bodyPr/>
          <a:lstStyle/>
          <a:p>
            <a:r>
              <a:rPr lang="en-US" dirty="0"/>
              <a:t>API</a:t>
            </a:r>
          </a:p>
        </p:txBody>
      </p:sp>
      <p:sp>
        <p:nvSpPr>
          <p:cNvPr id="136" name="Title 5"/>
          <p:cNvSpPr txBox="1">
            <a:spLocks/>
          </p:cNvSpPr>
          <p:nvPr/>
        </p:nvSpPr>
        <p:spPr>
          <a:xfrm>
            <a:off x="2843869" y="3110580"/>
            <a:ext cx="6748739" cy="773365"/>
          </a:xfrm>
          <a:prstGeom prst="rect">
            <a:avLst/>
          </a:prstGeom>
          <a:solidFill>
            <a:schemeClr val="accent1"/>
          </a:solidFill>
        </p:spPr>
        <p:txBody>
          <a:bodyPr vert="horz" wrap="square" lIns="146246" tIns="91403" rIns="146246" bIns="9140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398">
                <a:solidFill>
                  <a:srgbClr val="FFFFFF"/>
                </a:solidFill>
              </a:rPr>
              <a:t>https://graph.microsoft.com/</a:t>
            </a:r>
          </a:p>
          <a:p>
            <a:endParaRPr sz="4398" dirty="0">
              <a:solidFill>
                <a:srgbClr val="FFFFFF"/>
              </a:solidFill>
            </a:endParaRPr>
          </a:p>
        </p:txBody>
      </p:sp>
    </p:spTree>
    <p:extLst>
      <p:ext uri="{BB962C8B-B14F-4D97-AF65-F5344CB8AC3E}">
        <p14:creationId xmlns:p14="http://schemas.microsoft.com/office/powerpoint/2010/main" val="77404459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0B147E-E311-4F76-BCED-137E7A39046C}"/>
              </a:ext>
            </a:extLst>
          </p:cNvPr>
          <p:cNvSpPr>
            <a:spLocks noGrp="1"/>
          </p:cNvSpPr>
          <p:nvPr>
            <p:ph type="title"/>
          </p:nvPr>
        </p:nvSpPr>
        <p:spPr/>
        <p:txBody>
          <a:bodyPr/>
          <a:lstStyle/>
          <a:p>
            <a:r>
              <a:rPr lang="es-ES" dirty="0"/>
              <a:t>Autenticación</a:t>
            </a:r>
          </a:p>
        </p:txBody>
      </p:sp>
    </p:spTree>
    <p:extLst>
      <p:ext uri="{BB962C8B-B14F-4D97-AF65-F5344CB8AC3E}">
        <p14:creationId xmlns:p14="http://schemas.microsoft.com/office/powerpoint/2010/main" val="18533918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Authorization flow</a:t>
            </a:r>
          </a:p>
        </p:txBody>
      </p:sp>
      <p:sp>
        <p:nvSpPr>
          <p:cNvPr id="26" name="Rectangle 25"/>
          <p:cNvSpPr/>
          <p:nvPr/>
        </p:nvSpPr>
        <p:spPr bwMode="auto">
          <a:xfrm>
            <a:off x="1059500" y="2012930"/>
            <a:ext cx="466180" cy="4739500"/>
          </a:xfrm>
          <a:prstGeom prst="rect">
            <a:avLst/>
          </a:prstGeom>
          <a:solidFill>
            <a:srgbClr val="FF8C00"/>
          </a:solidFill>
          <a:ln w="17145" cap="flat" cmpd="sng" algn="ctr">
            <a:solidFill>
              <a:srgbClr val="FFFFFF">
                <a:shade val="95000"/>
                <a:alpha val="50000"/>
                <a:satMod val="150000"/>
              </a:srgbClr>
            </a:solidFill>
            <a:prstDash val="solid"/>
            <a:headEnd type="none" w="med" len="med"/>
            <a:tailEnd type="none" w="med" len="med"/>
          </a:ln>
          <a:effectLst/>
        </p:spPr>
        <p:txBody>
          <a:bodyPr vert="horz" wrap="square" lIns="0" tIns="47553" rIns="0" bIns="47553" numCol="1" rtlCol="0" anchor="ctr" anchorCtr="0" compatLnSpc="1">
            <a:prstTxWarp prst="textNoShape">
              <a:avLst/>
            </a:prstTxWarp>
          </a:bodyPr>
          <a:lstStyle/>
          <a:p>
            <a:pPr algn="ctr" defTabSz="950743" fontAlgn="base">
              <a:spcBef>
                <a:spcPct val="0"/>
              </a:spcBef>
              <a:spcAft>
                <a:spcPct val="0"/>
              </a:spcAft>
              <a:defRPr/>
            </a:pPr>
            <a:endParaRPr lang="en-US" sz="2447" kern="0" dirty="0">
              <a:gradFill>
                <a:gsLst>
                  <a:gs pos="0">
                    <a:srgbClr val="FFFFFF"/>
                  </a:gs>
                  <a:gs pos="100000">
                    <a:srgbClr val="FFFFFF"/>
                  </a:gs>
                </a:gsLst>
                <a:lin ang="5400000" scaled="0"/>
              </a:gradFill>
              <a:latin typeface="+mj-lt"/>
            </a:endParaRPr>
          </a:p>
        </p:txBody>
      </p:sp>
      <p:sp>
        <p:nvSpPr>
          <p:cNvPr id="27" name="Rectangle 26"/>
          <p:cNvSpPr/>
          <p:nvPr/>
        </p:nvSpPr>
        <p:spPr bwMode="auto">
          <a:xfrm>
            <a:off x="4374559" y="2012930"/>
            <a:ext cx="466180" cy="4739500"/>
          </a:xfrm>
          <a:prstGeom prst="rect">
            <a:avLst/>
          </a:prstGeom>
          <a:solidFill>
            <a:srgbClr val="00BCF2"/>
          </a:solidFill>
          <a:ln w="17145" cap="flat" cmpd="sng" algn="ctr">
            <a:solidFill>
              <a:srgbClr val="FFFFFF">
                <a:shade val="95000"/>
                <a:alpha val="50000"/>
                <a:satMod val="150000"/>
              </a:srgbClr>
            </a:solidFill>
            <a:prstDash val="solid"/>
            <a:headEnd type="none" w="med" len="med"/>
            <a:tailEnd type="none" w="med" len="med"/>
          </a:ln>
          <a:effectLst/>
        </p:spPr>
        <p:txBody>
          <a:bodyPr vert="horz" wrap="square" lIns="0" tIns="47553" rIns="0" bIns="47553" numCol="1" rtlCol="0" anchor="ctr" anchorCtr="0" compatLnSpc="1">
            <a:prstTxWarp prst="textNoShape">
              <a:avLst/>
            </a:prstTxWarp>
          </a:bodyPr>
          <a:lstStyle/>
          <a:p>
            <a:pPr algn="ctr" defTabSz="950743" fontAlgn="base">
              <a:spcBef>
                <a:spcPct val="0"/>
              </a:spcBef>
              <a:spcAft>
                <a:spcPct val="0"/>
              </a:spcAft>
              <a:defRPr/>
            </a:pPr>
            <a:endParaRPr lang="en-US" sz="2447" kern="0" dirty="0">
              <a:gradFill>
                <a:gsLst>
                  <a:gs pos="0">
                    <a:srgbClr val="FFFFFF"/>
                  </a:gs>
                  <a:gs pos="100000">
                    <a:srgbClr val="FFFFFF"/>
                  </a:gs>
                </a:gsLst>
                <a:lin ang="5400000" scaled="0"/>
              </a:gradFill>
              <a:latin typeface="+mj-lt"/>
            </a:endParaRPr>
          </a:p>
        </p:txBody>
      </p:sp>
      <p:sp>
        <p:nvSpPr>
          <p:cNvPr id="28" name="Rectangle 27"/>
          <p:cNvSpPr/>
          <p:nvPr/>
        </p:nvSpPr>
        <p:spPr bwMode="auto">
          <a:xfrm>
            <a:off x="7689618" y="2012930"/>
            <a:ext cx="466180" cy="4739500"/>
          </a:xfrm>
          <a:prstGeom prst="rect">
            <a:avLst/>
          </a:prstGeom>
          <a:solidFill>
            <a:srgbClr val="00B294"/>
          </a:solidFill>
          <a:ln w="17145" cap="flat" cmpd="sng" algn="ctr">
            <a:solidFill>
              <a:srgbClr val="FFFFFF">
                <a:shade val="95000"/>
                <a:alpha val="50000"/>
                <a:satMod val="150000"/>
              </a:srgbClr>
            </a:solidFill>
            <a:prstDash val="solid"/>
            <a:headEnd type="none" w="med" len="med"/>
            <a:tailEnd type="none" w="med" len="med"/>
          </a:ln>
          <a:effectLst/>
        </p:spPr>
        <p:txBody>
          <a:bodyPr vert="horz" wrap="square" lIns="0" tIns="47553" rIns="0" bIns="47553" numCol="1" rtlCol="0" anchor="ctr" anchorCtr="0" compatLnSpc="1">
            <a:prstTxWarp prst="textNoShape">
              <a:avLst/>
            </a:prstTxWarp>
          </a:bodyPr>
          <a:lstStyle/>
          <a:p>
            <a:pPr algn="ctr" defTabSz="950743" fontAlgn="base">
              <a:spcBef>
                <a:spcPct val="0"/>
              </a:spcBef>
              <a:spcAft>
                <a:spcPct val="0"/>
              </a:spcAft>
              <a:defRPr/>
            </a:pPr>
            <a:endParaRPr lang="en-US" sz="2447" kern="0" dirty="0">
              <a:gradFill>
                <a:gsLst>
                  <a:gs pos="0">
                    <a:srgbClr val="FFFFFF"/>
                  </a:gs>
                  <a:gs pos="100000">
                    <a:srgbClr val="FFFFFF"/>
                  </a:gs>
                </a:gsLst>
                <a:lin ang="5400000" scaled="0"/>
              </a:gradFill>
              <a:latin typeface="+mj-lt"/>
            </a:endParaRPr>
          </a:p>
        </p:txBody>
      </p:sp>
      <p:sp>
        <p:nvSpPr>
          <p:cNvPr id="29" name="Rectangle 28"/>
          <p:cNvSpPr/>
          <p:nvPr/>
        </p:nvSpPr>
        <p:spPr bwMode="auto">
          <a:xfrm>
            <a:off x="11004678" y="2012930"/>
            <a:ext cx="466180" cy="4739500"/>
          </a:xfrm>
          <a:prstGeom prst="rect">
            <a:avLst/>
          </a:prstGeom>
          <a:solidFill>
            <a:srgbClr val="FFC000"/>
          </a:solidFill>
          <a:ln w="17145" cap="flat" cmpd="sng" algn="ctr">
            <a:solidFill>
              <a:srgbClr val="FFFFFF">
                <a:shade val="95000"/>
                <a:alpha val="50000"/>
                <a:satMod val="150000"/>
              </a:srgbClr>
            </a:solidFill>
            <a:prstDash val="solid"/>
            <a:headEnd type="none" w="med" len="med"/>
            <a:tailEnd type="none" w="med" len="med"/>
          </a:ln>
          <a:effectLst/>
        </p:spPr>
        <p:txBody>
          <a:bodyPr vert="horz" wrap="square" lIns="0" tIns="47553" rIns="0" bIns="47553" numCol="1" rtlCol="0" anchor="ctr" anchorCtr="0" compatLnSpc="1">
            <a:prstTxWarp prst="textNoShape">
              <a:avLst/>
            </a:prstTxWarp>
          </a:bodyPr>
          <a:lstStyle/>
          <a:p>
            <a:pPr algn="ctr" defTabSz="950743" fontAlgn="base">
              <a:spcBef>
                <a:spcPct val="0"/>
              </a:spcBef>
              <a:spcAft>
                <a:spcPct val="0"/>
              </a:spcAft>
              <a:defRPr/>
            </a:pPr>
            <a:endParaRPr lang="en-US" sz="2447" kern="0" dirty="0">
              <a:gradFill>
                <a:gsLst>
                  <a:gs pos="0">
                    <a:srgbClr val="FFFFFF"/>
                  </a:gs>
                  <a:gs pos="100000">
                    <a:srgbClr val="FFFFFF"/>
                  </a:gs>
                </a:gsLst>
                <a:lin ang="5400000" scaled="0"/>
              </a:gradFill>
              <a:latin typeface="Segoe UI"/>
            </a:endParaRPr>
          </a:p>
        </p:txBody>
      </p:sp>
      <p:sp>
        <p:nvSpPr>
          <p:cNvPr id="30" name="TextBox 29"/>
          <p:cNvSpPr txBox="1"/>
          <p:nvPr/>
        </p:nvSpPr>
        <p:spPr>
          <a:xfrm>
            <a:off x="423755" y="1525764"/>
            <a:ext cx="2011501" cy="502952"/>
          </a:xfrm>
          <a:prstGeom prst="rect">
            <a:avLst/>
          </a:prstGeom>
          <a:noFill/>
        </p:spPr>
        <p:txBody>
          <a:bodyPr wrap="none" lIns="186472" tIns="149178" rIns="186472" bIns="149178" rtlCol="0">
            <a:spAutoFit/>
          </a:bodyPr>
          <a:lstStyle/>
          <a:p>
            <a:pPr algn="ctr" defTabSz="951018">
              <a:lnSpc>
                <a:spcPct val="90000"/>
              </a:lnSpc>
              <a:spcAft>
                <a:spcPts val="612"/>
              </a:spcAft>
              <a:defRPr/>
            </a:pPr>
            <a:r>
              <a:rPr lang="en-US" sz="1428" b="1" kern="0" dirty="0">
                <a:solidFill>
                  <a:srgbClr val="404040"/>
                </a:solidFill>
              </a:rPr>
              <a:t>Native Application</a:t>
            </a:r>
          </a:p>
        </p:txBody>
      </p:sp>
      <p:sp>
        <p:nvSpPr>
          <p:cNvPr id="31" name="TextBox 30"/>
          <p:cNvSpPr txBox="1"/>
          <p:nvPr/>
        </p:nvSpPr>
        <p:spPr>
          <a:xfrm>
            <a:off x="3452297" y="1235964"/>
            <a:ext cx="2467641" cy="783111"/>
          </a:xfrm>
          <a:prstGeom prst="rect">
            <a:avLst/>
          </a:prstGeom>
          <a:noFill/>
        </p:spPr>
        <p:txBody>
          <a:bodyPr wrap="none" lIns="186472" tIns="149178" rIns="186472" bIns="149178" rtlCol="0">
            <a:spAutoFit/>
          </a:bodyPr>
          <a:lstStyle/>
          <a:p>
            <a:pPr algn="ctr" defTabSz="951018">
              <a:lnSpc>
                <a:spcPct val="90000"/>
              </a:lnSpc>
              <a:spcAft>
                <a:spcPts val="612"/>
              </a:spcAft>
              <a:defRPr/>
            </a:pPr>
            <a:r>
              <a:rPr lang="en-US" sz="1428" b="1" kern="0" dirty="0">
                <a:solidFill>
                  <a:srgbClr val="404040"/>
                </a:solidFill>
              </a:rPr>
              <a:t>Azure AD Authorization</a:t>
            </a:r>
          </a:p>
          <a:p>
            <a:pPr algn="ctr" defTabSz="951018">
              <a:lnSpc>
                <a:spcPct val="90000"/>
              </a:lnSpc>
              <a:spcAft>
                <a:spcPts val="612"/>
              </a:spcAft>
              <a:defRPr/>
            </a:pPr>
            <a:r>
              <a:rPr lang="en-US" sz="1428" b="1" kern="0" dirty="0">
                <a:solidFill>
                  <a:srgbClr val="404040"/>
                </a:solidFill>
              </a:rPr>
              <a:t>Endpoint	</a:t>
            </a:r>
          </a:p>
        </p:txBody>
      </p:sp>
      <p:sp>
        <p:nvSpPr>
          <p:cNvPr id="32" name="TextBox 31"/>
          <p:cNvSpPr txBox="1"/>
          <p:nvPr/>
        </p:nvSpPr>
        <p:spPr>
          <a:xfrm>
            <a:off x="7122724" y="1235964"/>
            <a:ext cx="1800597" cy="783111"/>
          </a:xfrm>
          <a:prstGeom prst="rect">
            <a:avLst/>
          </a:prstGeom>
          <a:noFill/>
        </p:spPr>
        <p:txBody>
          <a:bodyPr wrap="none" lIns="186472" tIns="149178" rIns="186472" bIns="149178" rtlCol="0">
            <a:spAutoFit/>
          </a:bodyPr>
          <a:lstStyle/>
          <a:p>
            <a:pPr algn="ctr" defTabSz="951018">
              <a:lnSpc>
                <a:spcPct val="90000"/>
              </a:lnSpc>
              <a:spcAft>
                <a:spcPts val="612"/>
              </a:spcAft>
              <a:defRPr/>
            </a:pPr>
            <a:r>
              <a:rPr lang="en-US" sz="1428" b="1" kern="0" dirty="0">
                <a:solidFill>
                  <a:srgbClr val="404040"/>
                </a:solidFill>
              </a:rPr>
              <a:t>Azure AD Token</a:t>
            </a:r>
          </a:p>
          <a:p>
            <a:pPr algn="ctr" defTabSz="951018">
              <a:lnSpc>
                <a:spcPct val="90000"/>
              </a:lnSpc>
              <a:spcAft>
                <a:spcPts val="612"/>
              </a:spcAft>
              <a:defRPr/>
            </a:pPr>
            <a:r>
              <a:rPr lang="en-US" sz="1428" b="1" kern="0" dirty="0">
                <a:solidFill>
                  <a:srgbClr val="404040"/>
                </a:solidFill>
              </a:rPr>
              <a:t>Endpoint	</a:t>
            </a:r>
          </a:p>
        </p:txBody>
      </p:sp>
      <p:sp>
        <p:nvSpPr>
          <p:cNvPr id="33" name="TextBox 32"/>
          <p:cNvSpPr txBox="1"/>
          <p:nvPr/>
        </p:nvSpPr>
        <p:spPr>
          <a:xfrm>
            <a:off x="10049263" y="1525764"/>
            <a:ext cx="2168452" cy="502952"/>
          </a:xfrm>
          <a:prstGeom prst="rect">
            <a:avLst/>
          </a:prstGeom>
          <a:noFill/>
        </p:spPr>
        <p:txBody>
          <a:bodyPr wrap="none" lIns="186472" tIns="149178" rIns="186472" bIns="149178" rtlCol="0">
            <a:spAutoFit/>
          </a:bodyPr>
          <a:lstStyle/>
          <a:p>
            <a:pPr algn="ctr" defTabSz="951018">
              <a:lnSpc>
                <a:spcPct val="90000"/>
              </a:lnSpc>
              <a:spcAft>
                <a:spcPts val="612"/>
              </a:spcAft>
              <a:defRPr/>
            </a:pPr>
            <a:r>
              <a:rPr lang="en-US" sz="1428" b="1" kern="0" dirty="0">
                <a:solidFill>
                  <a:srgbClr val="404040"/>
                </a:solidFill>
              </a:rPr>
              <a:t>Microsoft Graph API</a:t>
            </a:r>
          </a:p>
        </p:txBody>
      </p:sp>
      <p:cxnSp>
        <p:nvCxnSpPr>
          <p:cNvPr id="34" name="Straight Arrow Connector 33"/>
          <p:cNvCxnSpPr/>
          <p:nvPr/>
        </p:nvCxnSpPr>
        <p:spPr>
          <a:xfrm>
            <a:off x="1525680" y="2479111"/>
            <a:ext cx="2848879" cy="0"/>
          </a:xfrm>
          <a:prstGeom prst="straightConnector1">
            <a:avLst/>
          </a:prstGeom>
          <a:noFill/>
          <a:ln w="28575" cap="flat" cmpd="sng" algn="ctr">
            <a:solidFill>
              <a:srgbClr val="404040"/>
            </a:solidFill>
            <a:prstDash val="solid"/>
            <a:headEnd type="none"/>
            <a:tailEnd type="triangle"/>
          </a:ln>
          <a:effectLst/>
        </p:spPr>
      </p:cxnSp>
      <p:cxnSp>
        <p:nvCxnSpPr>
          <p:cNvPr id="35" name="Straight Arrow Connector 34"/>
          <p:cNvCxnSpPr/>
          <p:nvPr/>
        </p:nvCxnSpPr>
        <p:spPr>
          <a:xfrm>
            <a:off x="1525680" y="2867595"/>
            <a:ext cx="2848879" cy="0"/>
          </a:xfrm>
          <a:prstGeom prst="straightConnector1">
            <a:avLst/>
          </a:prstGeom>
          <a:noFill/>
          <a:ln w="28575" cap="flat" cmpd="sng" algn="ctr">
            <a:solidFill>
              <a:srgbClr val="404040"/>
            </a:solidFill>
            <a:prstDash val="solid"/>
            <a:headEnd type="triangle" w="med" len="med"/>
            <a:tailEnd type="none" w="med" len="med"/>
          </a:ln>
          <a:effectLst/>
        </p:spPr>
      </p:cxnSp>
      <p:cxnSp>
        <p:nvCxnSpPr>
          <p:cNvPr id="36" name="Straight Arrow Connector 35"/>
          <p:cNvCxnSpPr/>
          <p:nvPr/>
        </p:nvCxnSpPr>
        <p:spPr>
          <a:xfrm>
            <a:off x="1525680" y="3256078"/>
            <a:ext cx="2175507" cy="0"/>
          </a:xfrm>
          <a:prstGeom prst="straightConnector1">
            <a:avLst/>
          </a:prstGeom>
          <a:noFill/>
          <a:ln w="28575" cap="flat" cmpd="sng" algn="ctr">
            <a:solidFill>
              <a:srgbClr val="404040"/>
            </a:solidFill>
            <a:prstDash val="solid"/>
            <a:headEnd type="triangle" w="med" len="med"/>
            <a:tailEnd type="none" w="med" len="med"/>
          </a:ln>
          <a:effectLst/>
        </p:spPr>
      </p:cxnSp>
      <p:cxnSp>
        <p:nvCxnSpPr>
          <p:cNvPr id="37" name="Straight Connector 36"/>
          <p:cNvCxnSpPr/>
          <p:nvPr/>
        </p:nvCxnSpPr>
        <p:spPr>
          <a:xfrm flipV="1">
            <a:off x="3701187" y="2867595"/>
            <a:ext cx="0" cy="388484"/>
          </a:xfrm>
          <a:prstGeom prst="line">
            <a:avLst/>
          </a:prstGeom>
          <a:noFill/>
          <a:ln w="28575" cap="flat" cmpd="sng" algn="ctr">
            <a:solidFill>
              <a:srgbClr val="404040"/>
            </a:solidFill>
            <a:prstDash val="solid"/>
            <a:headEnd type="none"/>
            <a:tailEnd type="none"/>
          </a:ln>
          <a:effectLst/>
        </p:spPr>
      </p:cxnSp>
      <p:sp>
        <p:nvSpPr>
          <p:cNvPr id="38" name="TextBox 37"/>
          <p:cNvSpPr txBox="1"/>
          <p:nvPr/>
        </p:nvSpPr>
        <p:spPr>
          <a:xfrm>
            <a:off x="1431341" y="2090629"/>
            <a:ext cx="2707973" cy="502952"/>
          </a:xfrm>
          <a:prstGeom prst="rect">
            <a:avLst/>
          </a:prstGeom>
          <a:noFill/>
        </p:spPr>
        <p:txBody>
          <a:bodyPr wrap="none" lIns="186472" tIns="149178" rIns="186472" bIns="149178" rtlCol="0">
            <a:spAutoFit/>
          </a:bodyPr>
          <a:lstStyle/>
          <a:p>
            <a:pPr defTabSz="951018">
              <a:lnSpc>
                <a:spcPct val="90000"/>
              </a:lnSpc>
              <a:spcAft>
                <a:spcPts val="612"/>
              </a:spcAft>
              <a:defRPr/>
            </a:pPr>
            <a:r>
              <a:rPr lang="en-US" sz="1428" b="1" kern="0" dirty="0">
                <a:gradFill>
                  <a:gsLst>
                    <a:gs pos="2917">
                      <a:srgbClr val="404040"/>
                    </a:gs>
                    <a:gs pos="30000">
                      <a:srgbClr val="404040"/>
                    </a:gs>
                  </a:gsLst>
                  <a:lin ang="5400000" scaled="0"/>
                </a:gradFill>
                <a:latin typeface="+mj-lt"/>
              </a:rPr>
              <a:t>Request authorization code</a:t>
            </a:r>
          </a:p>
        </p:txBody>
      </p:sp>
      <p:sp>
        <p:nvSpPr>
          <p:cNvPr id="39" name="TextBox 38"/>
          <p:cNvSpPr txBox="1"/>
          <p:nvPr/>
        </p:nvSpPr>
        <p:spPr>
          <a:xfrm>
            <a:off x="1512180" y="2463846"/>
            <a:ext cx="2693260" cy="502952"/>
          </a:xfrm>
          <a:prstGeom prst="rect">
            <a:avLst/>
          </a:prstGeom>
          <a:noFill/>
        </p:spPr>
        <p:txBody>
          <a:bodyPr wrap="none" lIns="186472" tIns="149178" rIns="186472" bIns="149178" rtlCol="0">
            <a:spAutoFit/>
          </a:bodyPr>
          <a:lstStyle/>
          <a:p>
            <a:pPr defTabSz="951018">
              <a:lnSpc>
                <a:spcPct val="90000"/>
              </a:lnSpc>
              <a:spcAft>
                <a:spcPts val="612"/>
              </a:spcAft>
              <a:defRPr/>
            </a:pPr>
            <a:r>
              <a:rPr lang="en-US" sz="1428" b="1" kern="0" dirty="0">
                <a:gradFill>
                  <a:gsLst>
                    <a:gs pos="2917">
                      <a:srgbClr val="404040"/>
                    </a:gs>
                    <a:gs pos="30000">
                      <a:srgbClr val="404040"/>
                    </a:gs>
                  </a:gsLst>
                  <a:lin ang="5400000" scaled="0"/>
                </a:gradFill>
                <a:latin typeface="+mj-lt"/>
              </a:rPr>
              <a:t>Sign-in via browser pop-up</a:t>
            </a:r>
          </a:p>
        </p:txBody>
      </p:sp>
      <p:sp>
        <p:nvSpPr>
          <p:cNvPr id="40" name="TextBox 39"/>
          <p:cNvSpPr txBox="1"/>
          <p:nvPr/>
        </p:nvSpPr>
        <p:spPr>
          <a:xfrm>
            <a:off x="1512180" y="2871494"/>
            <a:ext cx="2593530" cy="502952"/>
          </a:xfrm>
          <a:prstGeom prst="rect">
            <a:avLst/>
          </a:prstGeom>
          <a:noFill/>
        </p:spPr>
        <p:txBody>
          <a:bodyPr wrap="none" lIns="186472" tIns="149178" rIns="186472" bIns="149178" rtlCol="0">
            <a:spAutoFit/>
          </a:bodyPr>
          <a:lstStyle/>
          <a:p>
            <a:pPr defTabSz="951018">
              <a:lnSpc>
                <a:spcPct val="90000"/>
              </a:lnSpc>
              <a:spcAft>
                <a:spcPts val="612"/>
              </a:spcAft>
              <a:defRPr/>
            </a:pPr>
            <a:r>
              <a:rPr lang="en-US" sz="1428" b="1" kern="0" dirty="0">
                <a:gradFill>
                  <a:gsLst>
                    <a:gs pos="2917">
                      <a:srgbClr val="404040"/>
                    </a:gs>
                    <a:gs pos="30000">
                      <a:srgbClr val="404040"/>
                    </a:gs>
                  </a:gsLst>
                  <a:lin ang="5400000" scaled="0"/>
                </a:gradFill>
                <a:latin typeface="+mj-lt"/>
              </a:rPr>
              <a:t>Return authorization code</a:t>
            </a:r>
          </a:p>
        </p:txBody>
      </p:sp>
      <p:cxnSp>
        <p:nvCxnSpPr>
          <p:cNvPr id="41" name="Straight Arrow Connector 40"/>
          <p:cNvCxnSpPr/>
          <p:nvPr/>
        </p:nvCxnSpPr>
        <p:spPr>
          <a:xfrm>
            <a:off x="1531371" y="3955348"/>
            <a:ext cx="6158247" cy="0"/>
          </a:xfrm>
          <a:prstGeom prst="straightConnector1">
            <a:avLst/>
          </a:prstGeom>
          <a:noFill/>
          <a:ln w="28575" cap="flat" cmpd="sng" algn="ctr">
            <a:solidFill>
              <a:srgbClr val="404040"/>
            </a:solidFill>
            <a:prstDash val="solid"/>
            <a:headEnd type="none"/>
            <a:tailEnd type="triangle"/>
          </a:ln>
          <a:effectLst/>
        </p:spPr>
      </p:cxnSp>
      <p:cxnSp>
        <p:nvCxnSpPr>
          <p:cNvPr id="42" name="Straight Arrow Connector 41"/>
          <p:cNvCxnSpPr/>
          <p:nvPr/>
        </p:nvCxnSpPr>
        <p:spPr>
          <a:xfrm>
            <a:off x="1512180" y="4421529"/>
            <a:ext cx="6158247" cy="0"/>
          </a:xfrm>
          <a:prstGeom prst="straightConnector1">
            <a:avLst/>
          </a:prstGeom>
          <a:noFill/>
          <a:ln w="28575" cap="flat" cmpd="sng" algn="ctr">
            <a:solidFill>
              <a:srgbClr val="404040"/>
            </a:solidFill>
            <a:prstDash val="solid"/>
            <a:headEnd type="triangle" w="med" len="med"/>
            <a:tailEnd type="none" w="med" len="med"/>
          </a:ln>
          <a:effectLst/>
        </p:spPr>
      </p:cxnSp>
      <p:sp>
        <p:nvSpPr>
          <p:cNvPr id="43" name="TextBox 42"/>
          <p:cNvSpPr txBox="1"/>
          <p:nvPr/>
        </p:nvSpPr>
        <p:spPr>
          <a:xfrm>
            <a:off x="1429505" y="3525914"/>
            <a:ext cx="6612149" cy="502952"/>
          </a:xfrm>
          <a:prstGeom prst="rect">
            <a:avLst/>
          </a:prstGeom>
          <a:noFill/>
        </p:spPr>
        <p:txBody>
          <a:bodyPr wrap="none" lIns="186472" tIns="149178" rIns="186472" bIns="149178" rtlCol="0">
            <a:spAutoFit/>
          </a:bodyPr>
          <a:lstStyle/>
          <a:p>
            <a:pPr defTabSz="951018">
              <a:lnSpc>
                <a:spcPct val="90000"/>
              </a:lnSpc>
              <a:spcAft>
                <a:spcPts val="612"/>
              </a:spcAft>
              <a:defRPr/>
            </a:pPr>
            <a:r>
              <a:rPr lang="en-US" sz="1428" b="1" kern="0" dirty="0">
                <a:gradFill>
                  <a:gsLst>
                    <a:gs pos="2917">
                      <a:srgbClr val="404040"/>
                    </a:gs>
                    <a:gs pos="30000">
                      <a:srgbClr val="404040"/>
                    </a:gs>
                  </a:gsLst>
                  <a:lin ang="5400000" scaled="0"/>
                </a:gradFill>
                <a:latin typeface="+mj-lt"/>
              </a:rPr>
              <a:t>Redeem authorization code and acquire access token for Microsoft Graph</a:t>
            </a:r>
          </a:p>
        </p:txBody>
      </p:sp>
      <p:sp>
        <p:nvSpPr>
          <p:cNvPr id="44" name="TextBox 43"/>
          <p:cNvSpPr txBox="1"/>
          <p:nvPr/>
        </p:nvSpPr>
        <p:spPr>
          <a:xfrm>
            <a:off x="1442842" y="4436009"/>
            <a:ext cx="1563533" cy="502952"/>
          </a:xfrm>
          <a:prstGeom prst="rect">
            <a:avLst/>
          </a:prstGeom>
          <a:noFill/>
        </p:spPr>
        <p:txBody>
          <a:bodyPr wrap="none" lIns="186472" tIns="149178" rIns="186472" bIns="149178" rtlCol="0">
            <a:spAutoFit/>
          </a:bodyPr>
          <a:lstStyle/>
          <a:p>
            <a:pPr defTabSz="951018">
              <a:lnSpc>
                <a:spcPct val="90000"/>
              </a:lnSpc>
              <a:spcAft>
                <a:spcPts val="612"/>
              </a:spcAft>
              <a:defRPr/>
            </a:pPr>
            <a:r>
              <a:rPr lang="en-US" sz="1428" b="1" kern="0">
                <a:gradFill>
                  <a:gsLst>
                    <a:gs pos="2917">
                      <a:srgbClr val="404040"/>
                    </a:gs>
                    <a:gs pos="30000">
                      <a:srgbClr val="404040"/>
                    </a:gs>
                  </a:gsLst>
                  <a:lin ang="5400000" scaled="0"/>
                </a:gradFill>
                <a:latin typeface="+mj-lt"/>
              </a:rPr>
              <a:t>Return tokens</a:t>
            </a:r>
            <a:endParaRPr lang="en-US" sz="1428" b="1" kern="0" dirty="0">
              <a:gradFill>
                <a:gsLst>
                  <a:gs pos="2917">
                    <a:srgbClr val="404040"/>
                  </a:gs>
                  <a:gs pos="30000">
                    <a:srgbClr val="404040"/>
                  </a:gs>
                </a:gsLst>
                <a:lin ang="5400000" scaled="0"/>
              </a:gradFill>
              <a:latin typeface="+mj-lt"/>
            </a:endParaRPr>
          </a:p>
        </p:txBody>
      </p:sp>
      <p:cxnSp>
        <p:nvCxnSpPr>
          <p:cNvPr id="45" name="Straight Arrow Connector 44"/>
          <p:cNvCxnSpPr/>
          <p:nvPr/>
        </p:nvCxnSpPr>
        <p:spPr>
          <a:xfrm>
            <a:off x="1549481" y="5478606"/>
            <a:ext cx="9449505" cy="0"/>
          </a:xfrm>
          <a:prstGeom prst="straightConnector1">
            <a:avLst/>
          </a:prstGeom>
          <a:noFill/>
          <a:ln w="28575" cap="flat" cmpd="sng" algn="ctr">
            <a:solidFill>
              <a:srgbClr val="404040"/>
            </a:solidFill>
            <a:prstDash val="solid"/>
            <a:headEnd type="none" w="med" len="med"/>
            <a:tailEnd type="triangle" w="med" len="med"/>
          </a:ln>
          <a:effectLst/>
        </p:spPr>
      </p:cxnSp>
      <p:sp>
        <p:nvSpPr>
          <p:cNvPr id="46" name="TextBox 45"/>
          <p:cNvSpPr txBox="1"/>
          <p:nvPr/>
        </p:nvSpPr>
        <p:spPr>
          <a:xfrm>
            <a:off x="1475016" y="5592865"/>
            <a:ext cx="2242024" cy="502952"/>
          </a:xfrm>
          <a:prstGeom prst="rect">
            <a:avLst/>
          </a:prstGeom>
          <a:noFill/>
        </p:spPr>
        <p:txBody>
          <a:bodyPr wrap="none" lIns="186472" tIns="149178" rIns="186472" bIns="149178" rtlCol="0">
            <a:spAutoFit/>
          </a:bodyPr>
          <a:lstStyle/>
          <a:p>
            <a:pPr defTabSz="951018">
              <a:lnSpc>
                <a:spcPct val="90000"/>
              </a:lnSpc>
              <a:spcAft>
                <a:spcPts val="612"/>
              </a:spcAft>
              <a:defRPr/>
            </a:pPr>
            <a:r>
              <a:rPr lang="en-US" sz="1428" b="1" kern="0" dirty="0">
                <a:gradFill>
                  <a:gsLst>
                    <a:gs pos="2917">
                      <a:srgbClr val="404040"/>
                    </a:gs>
                    <a:gs pos="30000">
                      <a:srgbClr val="404040"/>
                    </a:gs>
                  </a:gsLst>
                  <a:lin ang="5400000" scaled="0"/>
                </a:gradFill>
                <a:latin typeface="+mj-lt"/>
              </a:rPr>
              <a:t>Return Http Response</a:t>
            </a:r>
          </a:p>
        </p:txBody>
      </p:sp>
      <p:sp>
        <p:nvSpPr>
          <p:cNvPr id="47" name="TextBox 46"/>
          <p:cNvSpPr txBox="1"/>
          <p:nvPr/>
        </p:nvSpPr>
        <p:spPr>
          <a:xfrm>
            <a:off x="1459124" y="5079410"/>
            <a:ext cx="4079667" cy="502952"/>
          </a:xfrm>
          <a:prstGeom prst="rect">
            <a:avLst/>
          </a:prstGeom>
          <a:noFill/>
        </p:spPr>
        <p:txBody>
          <a:bodyPr wrap="none" lIns="186472" tIns="149178" rIns="186472" bIns="149178" rtlCol="0">
            <a:spAutoFit/>
          </a:bodyPr>
          <a:lstStyle/>
          <a:p>
            <a:pPr defTabSz="951018">
              <a:lnSpc>
                <a:spcPct val="90000"/>
              </a:lnSpc>
              <a:spcAft>
                <a:spcPts val="612"/>
              </a:spcAft>
              <a:defRPr/>
            </a:pPr>
            <a:r>
              <a:rPr lang="en-US" sz="1428" b="1" kern="0" dirty="0">
                <a:gradFill>
                  <a:gsLst>
                    <a:gs pos="2917">
                      <a:srgbClr val="404040"/>
                    </a:gs>
                    <a:gs pos="30000">
                      <a:srgbClr val="404040"/>
                    </a:gs>
                  </a:gsLst>
                  <a:lin ang="5400000" scaled="0"/>
                </a:gradFill>
                <a:latin typeface="+mj-lt"/>
              </a:rPr>
              <a:t>Call Microsoft Graph using the access token</a:t>
            </a:r>
          </a:p>
        </p:txBody>
      </p:sp>
      <p:cxnSp>
        <p:nvCxnSpPr>
          <p:cNvPr id="48" name="Straight Arrow Connector 47"/>
          <p:cNvCxnSpPr/>
          <p:nvPr/>
        </p:nvCxnSpPr>
        <p:spPr>
          <a:xfrm>
            <a:off x="1535748" y="5952977"/>
            <a:ext cx="9449505" cy="0"/>
          </a:xfrm>
          <a:prstGeom prst="straightConnector1">
            <a:avLst/>
          </a:prstGeom>
          <a:noFill/>
          <a:ln w="28575" cap="flat" cmpd="sng" algn="ctr">
            <a:solidFill>
              <a:srgbClr val="404040"/>
            </a:solidFill>
            <a:prstDash val="solid"/>
            <a:headEnd type="triangle" w="med" len="med"/>
            <a:tailEnd type="none" w="med" len="med"/>
          </a:ln>
          <a:effectLst/>
        </p:spPr>
      </p:cxnSp>
    </p:spTree>
    <p:extLst>
      <p:ext uri="{BB962C8B-B14F-4D97-AF65-F5344CB8AC3E}">
        <p14:creationId xmlns:p14="http://schemas.microsoft.com/office/powerpoint/2010/main" val="1115155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3" grpId="0"/>
      <p:bldP spid="44" grpId="0"/>
      <p:bldP spid="46" grpId="0"/>
      <p:bldP spid="4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a:extLst>
              <a:ext uri="{FF2B5EF4-FFF2-40B4-BE49-F238E27FC236}">
                <a16:creationId xmlns:a16="http://schemas.microsoft.com/office/drawing/2014/main" id="{6CA18E98-BD9A-4C0C-A252-A3C1491156CD}"/>
              </a:ext>
            </a:extLst>
          </p:cNvPr>
          <p:cNvPicPr>
            <a:picLocks noChangeAspect="1"/>
          </p:cNvPicPr>
          <p:nvPr/>
        </p:nvPicPr>
        <p:blipFill>
          <a:blip r:embed="rId2"/>
          <a:stretch>
            <a:fillRect/>
          </a:stretch>
        </p:blipFill>
        <p:spPr>
          <a:xfrm>
            <a:off x="1017372" y="500789"/>
            <a:ext cx="10160475" cy="5285796"/>
          </a:xfrm>
          <a:prstGeom prst="rect">
            <a:avLst/>
          </a:prstGeom>
        </p:spPr>
      </p:pic>
      <p:sp>
        <p:nvSpPr>
          <p:cNvPr id="4" name="Title 1">
            <a:extLst>
              <a:ext uri="{FF2B5EF4-FFF2-40B4-BE49-F238E27FC236}">
                <a16:creationId xmlns:a16="http://schemas.microsoft.com/office/drawing/2014/main" id="{7B5CA4B0-0818-43A5-B9FA-6F6E42C644B8}"/>
              </a:ext>
            </a:extLst>
          </p:cNvPr>
          <p:cNvSpPr txBox="1">
            <a:spLocks/>
          </p:cNvSpPr>
          <p:nvPr/>
        </p:nvSpPr>
        <p:spPr>
          <a:xfrm>
            <a:off x="457199" y="205978"/>
            <a:ext cx="10464241" cy="1060121"/>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GB" dirty="0" err="1"/>
              <a:t>Autenticación</a:t>
            </a:r>
            <a:endParaRPr lang="en-GB" dirty="0"/>
          </a:p>
        </p:txBody>
      </p:sp>
    </p:spTree>
    <p:extLst>
      <p:ext uri="{BB962C8B-B14F-4D97-AF65-F5344CB8AC3E}">
        <p14:creationId xmlns:p14="http://schemas.microsoft.com/office/powerpoint/2010/main" val="412930003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a:extLst>
              <a:ext uri="{FF2B5EF4-FFF2-40B4-BE49-F238E27FC236}">
                <a16:creationId xmlns:a16="http://schemas.microsoft.com/office/drawing/2014/main" id="{1A9D4286-4865-4C36-8A6F-158BF3F0C4E6}"/>
              </a:ext>
            </a:extLst>
          </p:cNvPr>
          <p:cNvPicPr>
            <a:picLocks noChangeAspect="1"/>
          </p:cNvPicPr>
          <p:nvPr/>
        </p:nvPicPr>
        <p:blipFill>
          <a:blip r:embed="rId2"/>
          <a:stretch>
            <a:fillRect/>
          </a:stretch>
        </p:blipFill>
        <p:spPr>
          <a:xfrm>
            <a:off x="172995" y="784271"/>
            <a:ext cx="11577218" cy="5411482"/>
          </a:xfrm>
          <a:prstGeom prst="rect">
            <a:avLst/>
          </a:prstGeom>
        </p:spPr>
      </p:pic>
      <p:sp>
        <p:nvSpPr>
          <p:cNvPr id="4" name="Title 1">
            <a:extLst>
              <a:ext uri="{FF2B5EF4-FFF2-40B4-BE49-F238E27FC236}">
                <a16:creationId xmlns:a16="http://schemas.microsoft.com/office/drawing/2014/main" id="{6498424C-3775-47FB-B5C4-08D791190787}"/>
              </a:ext>
            </a:extLst>
          </p:cNvPr>
          <p:cNvSpPr txBox="1">
            <a:spLocks/>
          </p:cNvSpPr>
          <p:nvPr/>
        </p:nvSpPr>
        <p:spPr>
          <a:xfrm>
            <a:off x="172995" y="94767"/>
            <a:ext cx="10412092" cy="1138709"/>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GB" dirty="0" err="1"/>
              <a:t>Permisos</a:t>
            </a:r>
            <a:endParaRPr lang="en-GB" dirty="0"/>
          </a:p>
        </p:txBody>
      </p:sp>
    </p:spTree>
    <p:extLst>
      <p:ext uri="{BB962C8B-B14F-4D97-AF65-F5344CB8AC3E}">
        <p14:creationId xmlns:p14="http://schemas.microsoft.com/office/powerpoint/2010/main" val="81750752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7504D1-4025-4AFF-8AFF-75D384D44F95}"/>
              </a:ext>
            </a:extLst>
          </p:cNvPr>
          <p:cNvSpPr/>
          <p:nvPr/>
        </p:nvSpPr>
        <p:spPr bwMode="auto">
          <a:xfrm>
            <a:off x="0" y="1860169"/>
            <a:ext cx="8125428" cy="425994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p:txBody>
          <a:bodyPr/>
          <a:lstStyle/>
          <a:p>
            <a:r>
              <a:rPr lang="en-US" dirty="0"/>
              <a:t>Ruben Ramos Mateo</a:t>
            </a:r>
          </a:p>
        </p:txBody>
      </p:sp>
      <p:sp>
        <p:nvSpPr>
          <p:cNvPr id="5" name="Text Placeholder 4"/>
          <p:cNvSpPr>
            <a:spLocks noGrp="1"/>
          </p:cNvSpPr>
          <p:nvPr>
            <p:ph type="body" sz="quarter" idx="10"/>
          </p:nvPr>
        </p:nvSpPr>
        <p:spPr>
          <a:xfrm>
            <a:off x="465139" y="2148404"/>
            <a:ext cx="7373934" cy="2308324"/>
          </a:xfrm>
        </p:spPr>
        <p:txBody>
          <a:bodyPr/>
          <a:lstStyle/>
          <a:p>
            <a:r>
              <a:rPr lang="es-ES" dirty="0"/>
              <a:t>LinkedIn: </a:t>
            </a:r>
            <a:r>
              <a:rPr lang="es-ES" dirty="0">
                <a:hlinkClick r:id="rId3"/>
              </a:rPr>
              <a:t>https://www.linkedin.com/in/rubenramosmateo/</a:t>
            </a:r>
            <a:endParaRPr lang="es-ES" dirty="0"/>
          </a:p>
          <a:p>
            <a:r>
              <a:rPr lang="es-ES" dirty="0"/>
              <a:t>Twitter: </a:t>
            </a:r>
            <a:r>
              <a:rPr lang="es-ES" dirty="0">
                <a:hlinkClick r:id="rId4"/>
              </a:rPr>
              <a:t>https://twitter.com/rubenr79</a:t>
            </a:r>
            <a:endParaRPr lang="es-ES" dirty="0"/>
          </a:p>
          <a:p>
            <a:endParaRPr lang="es-ES" dirty="0"/>
          </a:p>
          <a:p>
            <a:r>
              <a:rPr lang="es-ES" dirty="0">
                <a:hlinkClick r:id="rId5"/>
              </a:rPr>
              <a:t>https://rrcode.wordpress.com</a:t>
            </a:r>
            <a:endParaRPr lang="es-ES" dirty="0"/>
          </a:p>
          <a:p>
            <a:endParaRPr lang="es-ES" dirty="0"/>
          </a:p>
        </p:txBody>
      </p:sp>
      <p:pic>
        <p:nvPicPr>
          <p:cNvPr id="37" name="Picture Placeholder 36">
            <a:extLst>
              <a:ext uri="{FF2B5EF4-FFF2-40B4-BE49-F238E27FC236}">
                <a16:creationId xmlns:a16="http://schemas.microsoft.com/office/drawing/2014/main" id="{79274449-45B0-4F6A-9D0B-76142A06CA40}"/>
              </a:ext>
            </a:extLst>
          </p:cNvPr>
          <p:cNvPicPr>
            <a:picLocks noGrp="1" noChangeAspect="1"/>
          </p:cNvPicPr>
          <p:nvPr>
            <p:ph type="pic" sz="quarter" idx="20"/>
          </p:nvPr>
        </p:nvPicPr>
        <p:blipFill>
          <a:blip r:embed="rId6"/>
          <a:stretch>
            <a:fillRect/>
          </a:stretch>
        </p:blipFill>
        <p:spPr>
          <a:xfrm>
            <a:off x="8687242" y="1860169"/>
            <a:ext cx="2824163" cy="2824163"/>
          </a:xfrm>
        </p:spPr>
      </p:pic>
    </p:spTree>
    <p:extLst>
      <p:ext uri="{BB962C8B-B14F-4D97-AF65-F5344CB8AC3E}">
        <p14:creationId xmlns:p14="http://schemas.microsoft.com/office/powerpoint/2010/main" val="213702160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7029" y="1213769"/>
            <a:ext cx="11882419" cy="5390640"/>
          </a:xfrm>
        </p:spPr>
        <p:txBody>
          <a:bodyPr/>
          <a:lstStyle/>
          <a:p>
            <a:r>
              <a:rPr lang="en-US" sz="3598" dirty="0"/>
              <a:t>Client: Active Directory Authentication Library (ADAL)</a:t>
            </a:r>
          </a:p>
          <a:p>
            <a:pPr lvl="1"/>
            <a:r>
              <a:rPr lang="en-US" sz="1999" dirty="0" err="1"/>
              <a:t>.Net</a:t>
            </a:r>
            <a:r>
              <a:rPr lang="en-US" sz="1999" dirty="0"/>
              <a:t>, Windows Store, Windows Phone</a:t>
            </a:r>
          </a:p>
          <a:p>
            <a:pPr lvl="1"/>
            <a:r>
              <a:rPr lang="en-US" sz="1999" dirty="0"/>
              <a:t>JavaScript</a:t>
            </a:r>
          </a:p>
          <a:p>
            <a:pPr lvl="1"/>
            <a:r>
              <a:rPr lang="en-US" sz="1999" dirty="0"/>
              <a:t>iOS</a:t>
            </a:r>
          </a:p>
          <a:p>
            <a:pPr lvl="1"/>
            <a:r>
              <a:rPr lang="en-US" sz="1999" dirty="0"/>
              <a:t>Android</a:t>
            </a:r>
          </a:p>
          <a:p>
            <a:pPr lvl="1"/>
            <a:r>
              <a:rPr lang="en-US" sz="1999" dirty="0" err="1"/>
              <a:t>Xamarin</a:t>
            </a:r>
            <a:endParaRPr lang="en-US" sz="1999" dirty="0"/>
          </a:p>
          <a:p>
            <a:pPr lvl="1"/>
            <a:r>
              <a:rPr lang="en-US" sz="1999" dirty="0"/>
              <a:t>Cordova</a:t>
            </a:r>
          </a:p>
          <a:p>
            <a:pPr lvl="1"/>
            <a:r>
              <a:rPr lang="en-US" sz="1999" dirty="0"/>
              <a:t>Node.js</a:t>
            </a:r>
          </a:p>
          <a:p>
            <a:pPr lvl="1"/>
            <a:r>
              <a:rPr lang="en-US" sz="1999" dirty="0"/>
              <a:t>Java</a:t>
            </a:r>
          </a:p>
          <a:p>
            <a:r>
              <a:rPr lang="en-US" sz="3598" dirty="0"/>
              <a:t>Server</a:t>
            </a:r>
          </a:p>
          <a:p>
            <a:pPr lvl="1"/>
            <a:r>
              <a:rPr lang="en-US" sz="1999" dirty="0" err="1"/>
              <a:t>.Net</a:t>
            </a:r>
            <a:r>
              <a:rPr lang="en-US" sz="1999" dirty="0"/>
              <a:t>: </a:t>
            </a:r>
            <a:r>
              <a:rPr lang="en-US" sz="1999" dirty="0" err="1"/>
              <a:t>ASP.Net</a:t>
            </a:r>
            <a:r>
              <a:rPr lang="en-US" sz="1999" dirty="0"/>
              <a:t> OWIN middleware for </a:t>
            </a:r>
            <a:r>
              <a:rPr lang="en-US" sz="1999" dirty="0" err="1"/>
              <a:t>OpenID</a:t>
            </a:r>
            <a:r>
              <a:rPr lang="en-US" sz="1999" dirty="0"/>
              <a:t> Connect and OAuth 2.0</a:t>
            </a:r>
          </a:p>
          <a:p>
            <a:pPr lvl="1"/>
            <a:r>
              <a:rPr lang="en-US" sz="1999" dirty="0"/>
              <a:t>Node.js</a:t>
            </a:r>
          </a:p>
          <a:p>
            <a:r>
              <a:rPr lang="en-US" sz="3598" dirty="0"/>
              <a:t>More to come</a:t>
            </a:r>
          </a:p>
        </p:txBody>
      </p:sp>
      <p:sp>
        <p:nvSpPr>
          <p:cNvPr id="3" name="Title 2"/>
          <p:cNvSpPr>
            <a:spLocks noGrp="1"/>
          </p:cNvSpPr>
          <p:nvPr>
            <p:ph type="title"/>
          </p:nvPr>
        </p:nvSpPr>
        <p:spPr/>
        <p:txBody>
          <a:bodyPr/>
          <a:lstStyle/>
          <a:p>
            <a:r>
              <a:rPr lang="en-US" dirty="0"/>
              <a:t>Libraries:  </a:t>
            </a:r>
            <a:r>
              <a:rPr lang="en-US" dirty="0">
                <a:hlinkClick r:id="rId3"/>
              </a:rPr>
              <a:t>http://github.com/AzureAD</a:t>
            </a:r>
            <a:r>
              <a:rPr lang="en-US" dirty="0"/>
              <a:t> </a:t>
            </a:r>
          </a:p>
        </p:txBody>
      </p:sp>
    </p:spTree>
    <p:extLst>
      <p:ext uri="{BB962C8B-B14F-4D97-AF65-F5344CB8AC3E}">
        <p14:creationId xmlns:p14="http://schemas.microsoft.com/office/powerpoint/2010/main" val="65653971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ADE9D620-94E0-4115-BFB0-773E0C6ECEEF}"/>
              </a:ext>
            </a:extLst>
          </p:cNvPr>
          <p:cNvSpPr txBox="1">
            <a:spLocks/>
          </p:cNvSpPr>
          <p:nvPr/>
        </p:nvSpPr>
        <p:spPr>
          <a:xfrm>
            <a:off x="462741" y="568383"/>
            <a:ext cx="9979109" cy="683264"/>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dirty="0"/>
              <a:t>ADAL vs MSAL</a:t>
            </a:r>
          </a:p>
        </p:txBody>
      </p:sp>
      <p:pic>
        <p:nvPicPr>
          <p:cNvPr id="10" name="Picture 35">
            <a:extLst>
              <a:ext uri="{FF2B5EF4-FFF2-40B4-BE49-F238E27FC236}">
                <a16:creationId xmlns:a16="http://schemas.microsoft.com/office/drawing/2014/main" id="{BB229CEF-47D1-46E1-AF56-AABA9F8C0A88}"/>
              </a:ext>
            </a:extLst>
          </p:cNvPr>
          <p:cNvPicPr>
            <a:picLocks noChangeAspect="1"/>
          </p:cNvPicPr>
          <p:nvPr/>
        </p:nvPicPr>
        <p:blipFill>
          <a:blip r:embed="rId3"/>
          <a:stretch>
            <a:fillRect/>
          </a:stretch>
        </p:blipFill>
        <p:spPr>
          <a:xfrm>
            <a:off x="2063578" y="1810074"/>
            <a:ext cx="8789634" cy="3931250"/>
          </a:xfrm>
          <a:prstGeom prst="rect">
            <a:avLst/>
          </a:prstGeom>
        </p:spPr>
      </p:pic>
    </p:spTree>
    <p:extLst>
      <p:ext uri="{BB962C8B-B14F-4D97-AF65-F5344CB8AC3E}">
        <p14:creationId xmlns:p14="http://schemas.microsoft.com/office/powerpoint/2010/main" val="6533484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38038C5-6B1E-4D2B-90F8-DAFB8F9D8DAB}"/>
              </a:ext>
            </a:extLst>
          </p:cNvPr>
          <p:cNvSpPr txBox="1">
            <a:spLocks/>
          </p:cNvSpPr>
          <p:nvPr/>
        </p:nvSpPr>
        <p:spPr>
          <a:xfrm>
            <a:off x="495992" y="529591"/>
            <a:ext cx="8229600" cy="683264"/>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dirty="0"/>
              <a:t>REST API vs SDK</a:t>
            </a:r>
          </a:p>
        </p:txBody>
      </p:sp>
      <p:sp>
        <p:nvSpPr>
          <p:cNvPr id="12" name="TextBox 3">
            <a:extLst>
              <a:ext uri="{FF2B5EF4-FFF2-40B4-BE49-F238E27FC236}">
                <a16:creationId xmlns:a16="http://schemas.microsoft.com/office/drawing/2014/main" id="{8C3EE1CD-983D-4837-9251-8489EDB9FF3B}"/>
              </a:ext>
            </a:extLst>
          </p:cNvPr>
          <p:cNvSpPr txBox="1"/>
          <p:nvPr/>
        </p:nvSpPr>
        <p:spPr>
          <a:xfrm>
            <a:off x="680670" y="1360840"/>
            <a:ext cx="8122508" cy="1200329"/>
          </a:xfrm>
          <a:prstGeom prst="rect">
            <a:avLst/>
          </a:prstGeom>
          <a:noFill/>
        </p:spPr>
        <p:txBody>
          <a:bodyPr wrap="square" rtlCol="0">
            <a:spAutoFit/>
          </a:bodyPr>
          <a:lstStyle/>
          <a:p>
            <a:r>
              <a:rPr lang="en-AU" dirty="0"/>
              <a:t>User me = await </a:t>
            </a:r>
            <a:r>
              <a:rPr lang="en-AU" dirty="0" err="1"/>
              <a:t>graphClient.Me.Request</a:t>
            </a:r>
            <a:r>
              <a:rPr lang="en-AU" dirty="0"/>
              <a:t>().Select("</a:t>
            </a:r>
            <a:r>
              <a:rPr lang="en-AU" dirty="0" err="1"/>
              <a:t>mail,userPrincipalName</a:t>
            </a:r>
            <a:r>
              <a:rPr lang="en-AU" dirty="0"/>
              <a:t>").</a:t>
            </a:r>
            <a:r>
              <a:rPr lang="en-AU" dirty="0" err="1"/>
              <a:t>GetAsync</a:t>
            </a:r>
            <a:r>
              <a:rPr lang="en-AU" dirty="0"/>
              <a:t>();</a:t>
            </a:r>
          </a:p>
          <a:p>
            <a:endParaRPr lang="en-AU" dirty="0"/>
          </a:p>
          <a:p>
            <a:r>
              <a:rPr lang="en-AU" dirty="0"/>
              <a:t>return </a:t>
            </a:r>
            <a:r>
              <a:rPr lang="en-AU" dirty="0" err="1"/>
              <a:t>me.Mail</a:t>
            </a:r>
            <a:r>
              <a:rPr lang="en-AU" dirty="0"/>
              <a:t> ?? </a:t>
            </a:r>
            <a:r>
              <a:rPr lang="en-AU" dirty="0" err="1"/>
              <a:t>me.UserPrincipalName</a:t>
            </a:r>
            <a:r>
              <a:rPr lang="en-AU" dirty="0"/>
              <a:t>;</a:t>
            </a:r>
          </a:p>
        </p:txBody>
      </p:sp>
      <p:sp>
        <p:nvSpPr>
          <p:cNvPr id="14" name="TextBox 3">
            <a:extLst>
              <a:ext uri="{FF2B5EF4-FFF2-40B4-BE49-F238E27FC236}">
                <a16:creationId xmlns:a16="http://schemas.microsoft.com/office/drawing/2014/main" id="{942C896F-BD14-47DB-BF49-A9B8E66F1121}"/>
              </a:ext>
            </a:extLst>
          </p:cNvPr>
          <p:cNvSpPr txBox="1"/>
          <p:nvPr/>
        </p:nvSpPr>
        <p:spPr>
          <a:xfrm>
            <a:off x="680670" y="2709154"/>
            <a:ext cx="6639698" cy="3416320"/>
          </a:xfrm>
          <a:prstGeom prst="rect">
            <a:avLst/>
          </a:prstGeom>
          <a:noFill/>
        </p:spPr>
        <p:txBody>
          <a:bodyPr wrap="square" rtlCol="0">
            <a:spAutoFit/>
          </a:bodyPr>
          <a:lstStyle/>
          <a:p>
            <a:r>
              <a:rPr lang="en-AU" sz="1200" dirty="0"/>
              <a:t>using (</a:t>
            </a:r>
            <a:r>
              <a:rPr lang="en-AU" sz="1200" dirty="0" err="1"/>
              <a:t>var</a:t>
            </a:r>
            <a:r>
              <a:rPr lang="en-AU" sz="1200" dirty="0"/>
              <a:t> client = new </a:t>
            </a:r>
            <a:r>
              <a:rPr lang="en-AU" sz="1200" dirty="0" err="1"/>
              <a:t>HttpClient</a:t>
            </a:r>
            <a:r>
              <a:rPr lang="en-AU" sz="1200" dirty="0"/>
              <a:t>())</a:t>
            </a:r>
          </a:p>
          <a:p>
            <a:r>
              <a:rPr lang="en-AU" sz="1200" dirty="0"/>
              <a:t>            {</a:t>
            </a:r>
          </a:p>
          <a:p>
            <a:r>
              <a:rPr lang="en-AU" sz="1200" dirty="0"/>
              <a:t>                using (</a:t>
            </a:r>
            <a:r>
              <a:rPr lang="en-AU" sz="1200" dirty="0" err="1"/>
              <a:t>var</a:t>
            </a:r>
            <a:r>
              <a:rPr lang="en-AU" sz="1200" dirty="0"/>
              <a:t> request = new </a:t>
            </a:r>
            <a:r>
              <a:rPr lang="en-AU" sz="1200" dirty="0" err="1"/>
              <a:t>HttpRequestMessage</a:t>
            </a:r>
            <a:r>
              <a:rPr lang="en-AU" sz="1200" dirty="0"/>
              <a:t>(</a:t>
            </a:r>
            <a:r>
              <a:rPr lang="en-AU" sz="1200" dirty="0" err="1"/>
              <a:t>HttpMethod.Get</a:t>
            </a:r>
            <a:r>
              <a:rPr lang="en-AU" sz="1200" dirty="0"/>
              <a:t>, endpoint + </a:t>
            </a:r>
            <a:r>
              <a:rPr lang="en-AU" sz="1200" dirty="0" err="1"/>
              <a:t>queryParameter</a:t>
            </a:r>
            <a:r>
              <a:rPr lang="en-AU" sz="1200" dirty="0"/>
              <a:t>))</a:t>
            </a:r>
          </a:p>
          <a:p>
            <a:r>
              <a:rPr lang="en-AU" sz="1200" dirty="0"/>
              <a:t>                {</a:t>
            </a:r>
          </a:p>
          <a:p>
            <a:r>
              <a:rPr lang="en-AU" sz="1200" dirty="0"/>
              <a:t>                    </a:t>
            </a:r>
            <a:r>
              <a:rPr lang="en-AU" sz="1200" dirty="0" err="1"/>
              <a:t>request.Headers.Accept.Add</a:t>
            </a:r>
            <a:r>
              <a:rPr lang="en-AU" sz="1200" dirty="0"/>
              <a:t>(new </a:t>
            </a:r>
            <a:r>
              <a:rPr lang="en-AU" sz="1200" dirty="0" err="1"/>
              <a:t>MediaTypeWithQualityHeaderValue</a:t>
            </a:r>
            <a:r>
              <a:rPr lang="en-AU" sz="1200" dirty="0"/>
              <a:t>("application/</a:t>
            </a:r>
            <a:r>
              <a:rPr lang="en-AU" sz="1200" dirty="0" err="1"/>
              <a:t>json</a:t>
            </a:r>
            <a:r>
              <a:rPr lang="en-AU" sz="1200" dirty="0"/>
              <a:t>"));</a:t>
            </a:r>
          </a:p>
          <a:p>
            <a:r>
              <a:rPr lang="en-AU" sz="1200" dirty="0"/>
              <a:t>                    </a:t>
            </a:r>
            <a:r>
              <a:rPr lang="en-AU" sz="1200" dirty="0" err="1"/>
              <a:t>request.Headers.Authorization</a:t>
            </a:r>
            <a:r>
              <a:rPr lang="en-AU" sz="1200" dirty="0"/>
              <a:t> = new </a:t>
            </a:r>
            <a:r>
              <a:rPr lang="en-AU" sz="1200" dirty="0" err="1"/>
              <a:t>AuthenticationHeaderValue</a:t>
            </a:r>
            <a:r>
              <a:rPr lang="en-AU" sz="1200" dirty="0"/>
              <a:t>("Bearer", </a:t>
            </a:r>
            <a:r>
              <a:rPr lang="en-AU" sz="1200" dirty="0" err="1"/>
              <a:t>accessToken</a:t>
            </a:r>
            <a:r>
              <a:rPr lang="en-AU" sz="1200" dirty="0"/>
              <a:t>);</a:t>
            </a:r>
          </a:p>
          <a:p>
            <a:r>
              <a:rPr lang="en-AU" sz="1200" dirty="0"/>
              <a:t>                    using (</a:t>
            </a:r>
            <a:r>
              <a:rPr lang="en-AU" sz="1200" dirty="0" err="1"/>
              <a:t>HttpResponseMessage</a:t>
            </a:r>
            <a:r>
              <a:rPr lang="en-AU" sz="1200" dirty="0"/>
              <a:t> response = await </a:t>
            </a:r>
            <a:r>
              <a:rPr lang="en-AU" sz="1200" dirty="0" err="1"/>
              <a:t>client.SendAsync</a:t>
            </a:r>
            <a:r>
              <a:rPr lang="en-AU" sz="1200" dirty="0"/>
              <a:t>(request))</a:t>
            </a:r>
          </a:p>
          <a:p>
            <a:r>
              <a:rPr lang="en-AU" sz="1200" dirty="0"/>
              <a:t>                    {</a:t>
            </a:r>
          </a:p>
          <a:p>
            <a:r>
              <a:rPr lang="en-AU" sz="1200" dirty="0"/>
              <a:t>                        if (</a:t>
            </a:r>
            <a:r>
              <a:rPr lang="en-AU" sz="1200" dirty="0" err="1"/>
              <a:t>response.StatusCode</a:t>
            </a:r>
            <a:r>
              <a:rPr lang="en-AU" sz="1200" dirty="0"/>
              <a:t> == </a:t>
            </a:r>
            <a:r>
              <a:rPr lang="en-AU" sz="1200" dirty="0" err="1"/>
              <a:t>HttpStatusCode.OK</a:t>
            </a:r>
            <a:r>
              <a:rPr lang="en-AU" sz="1200" dirty="0"/>
              <a:t>)</a:t>
            </a:r>
          </a:p>
          <a:p>
            <a:r>
              <a:rPr lang="en-AU" sz="1200" dirty="0"/>
              <a:t>                        {</a:t>
            </a:r>
          </a:p>
          <a:p>
            <a:r>
              <a:rPr lang="en-AU" sz="1200" dirty="0"/>
              <a:t>                            </a:t>
            </a:r>
            <a:r>
              <a:rPr lang="en-AU" sz="1200" dirty="0" err="1"/>
              <a:t>var</a:t>
            </a:r>
            <a:r>
              <a:rPr lang="en-AU" sz="1200" dirty="0"/>
              <a:t> </a:t>
            </a:r>
            <a:r>
              <a:rPr lang="en-AU" sz="1200" dirty="0" err="1"/>
              <a:t>json</a:t>
            </a:r>
            <a:r>
              <a:rPr lang="en-AU" sz="1200" dirty="0"/>
              <a:t> = </a:t>
            </a:r>
            <a:r>
              <a:rPr lang="en-AU" sz="1200" dirty="0" err="1"/>
              <a:t>JObject.Parse</a:t>
            </a:r>
            <a:r>
              <a:rPr lang="en-AU" sz="1200" dirty="0"/>
              <a:t>(await </a:t>
            </a:r>
            <a:r>
              <a:rPr lang="en-AU" sz="1200" dirty="0" err="1"/>
              <a:t>response.Content.ReadAsStringAsync</a:t>
            </a:r>
            <a:r>
              <a:rPr lang="en-AU" sz="1200" dirty="0"/>
              <a:t>());</a:t>
            </a:r>
          </a:p>
          <a:p>
            <a:r>
              <a:rPr lang="en-AU" sz="1200" dirty="0"/>
              <a:t>                            </a:t>
            </a:r>
            <a:r>
              <a:rPr lang="en-AU" sz="1200" dirty="0" err="1"/>
              <a:t>me.Address</a:t>
            </a:r>
            <a:r>
              <a:rPr lang="en-AU" sz="1200" dirty="0"/>
              <a:t> = !</a:t>
            </a:r>
            <a:r>
              <a:rPr lang="en-AU" sz="1200" dirty="0" err="1"/>
              <a:t>string.IsNullOrEmpty</a:t>
            </a:r>
            <a:r>
              <a:rPr lang="en-AU" sz="1200" dirty="0"/>
              <a:t>(</a:t>
            </a:r>
            <a:r>
              <a:rPr lang="en-AU" sz="1200" dirty="0" err="1"/>
              <a:t>json.GetValue</a:t>
            </a:r>
            <a:r>
              <a:rPr lang="en-AU" sz="1200" dirty="0"/>
              <a:t>("mail").</a:t>
            </a:r>
            <a:r>
              <a:rPr lang="en-AU" sz="1200" dirty="0" err="1"/>
              <a:t>ToString</a:t>
            </a:r>
            <a:r>
              <a:rPr lang="en-AU" sz="1200" dirty="0"/>
              <a:t>()) ?          				</a:t>
            </a:r>
            <a:r>
              <a:rPr lang="en-AU" sz="1200" dirty="0" err="1"/>
              <a:t>json.GetValue</a:t>
            </a:r>
            <a:r>
              <a:rPr lang="en-AU" sz="1200" dirty="0"/>
              <a:t>("mail").</a:t>
            </a:r>
            <a:r>
              <a:rPr lang="en-AU" sz="1200" dirty="0" err="1"/>
              <a:t>ToString</a:t>
            </a:r>
            <a:r>
              <a:rPr lang="en-AU" sz="1200" dirty="0"/>
              <a:t>() : </a:t>
            </a:r>
            <a:r>
              <a:rPr lang="en-AU" sz="1200" dirty="0" err="1"/>
              <a:t>json.GetValue</a:t>
            </a:r>
            <a:r>
              <a:rPr lang="en-AU" sz="1200" dirty="0"/>
              <a:t>("</a:t>
            </a:r>
            <a:r>
              <a:rPr lang="en-AU" sz="1200" dirty="0" err="1"/>
              <a:t>userPrincipalName</a:t>
            </a:r>
            <a:r>
              <a:rPr lang="en-AU" sz="1200" dirty="0"/>
              <a:t>").</a:t>
            </a:r>
            <a:r>
              <a:rPr lang="en-AU" sz="1200" dirty="0" err="1"/>
              <a:t>ToString</a:t>
            </a:r>
            <a:r>
              <a:rPr lang="en-AU" sz="1200" dirty="0"/>
              <a:t>();</a:t>
            </a:r>
          </a:p>
          <a:p>
            <a:r>
              <a:rPr lang="en-AU" sz="1200" dirty="0"/>
              <a:t>                        }</a:t>
            </a:r>
          </a:p>
          <a:p>
            <a:r>
              <a:rPr lang="en-AU" sz="1200" dirty="0"/>
              <a:t>                        return </a:t>
            </a:r>
            <a:r>
              <a:rPr lang="en-AU" sz="1200" dirty="0" err="1"/>
              <a:t>me.Address?.Trim</a:t>
            </a:r>
            <a:r>
              <a:rPr lang="en-AU" sz="1200" dirty="0"/>
              <a:t>();</a:t>
            </a:r>
          </a:p>
          <a:p>
            <a:r>
              <a:rPr lang="en-AU" sz="1200" dirty="0"/>
              <a:t>                    }</a:t>
            </a:r>
          </a:p>
          <a:p>
            <a:r>
              <a:rPr lang="en-AU" sz="1200" dirty="0"/>
              <a:t>                }</a:t>
            </a:r>
          </a:p>
          <a:p>
            <a:r>
              <a:rPr lang="en-AU" sz="1200" dirty="0"/>
              <a:t>            }</a:t>
            </a:r>
          </a:p>
        </p:txBody>
      </p:sp>
    </p:spTree>
    <p:extLst>
      <p:ext uri="{BB962C8B-B14F-4D97-AF65-F5344CB8AC3E}">
        <p14:creationId xmlns:p14="http://schemas.microsoft.com/office/powerpoint/2010/main" val="78212122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B11883A-0C22-497F-987E-639D2C0E7D04}"/>
              </a:ext>
            </a:extLst>
          </p:cNvPr>
          <p:cNvSpPr txBox="1">
            <a:spLocks/>
          </p:cNvSpPr>
          <p:nvPr/>
        </p:nvSpPr>
        <p:spPr>
          <a:xfrm>
            <a:off x="418408" y="740180"/>
            <a:ext cx="8229600" cy="683264"/>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dirty="0"/>
              <a:t>Service API vs Microsoft Graph API</a:t>
            </a:r>
          </a:p>
        </p:txBody>
      </p:sp>
      <p:pic>
        <p:nvPicPr>
          <p:cNvPr id="5" name="Picture 4">
            <a:extLst>
              <a:ext uri="{FF2B5EF4-FFF2-40B4-BE49-F238E27FC236}">
                <a16:creationId xmlns:a16="http://schemas.microsoft.com/office/drawing/2014/main" id="{65ACE103-9352-42F6-9578-6D199278898F}"/>
              </a:ext>
            </a:extLst>
          </p:cNvPr>
          <p:cNvPicPr>
            <a:picLocks noChangeAspect="1"/>
          </p:cNvPicPr>
          <p:nvPr/>
        </p:nvPicPr>
        <p:blipFill>
          <a:blip r:embed="rId2"/>
          <a:stretch>
            <a:fillRect/>
          </a:stretch>
        </p:blipFill>
        <p:spPr>
          <a:xfrm>
            <a:off x="277931" y="1991199"/>
            <a:ext cx="11179637" cy="3367739"/>
          </a:xfrm>
          <a:prstGeom prst="rect">
            <a:avLst/>
          </a:prstGeom>
        </p:spPr>
      </p:pic>
    </p:spTree>
    <p:extLst>
      <p:ext uri="{BB962C8B-B14F-4D97-AF65-F5344CB8AC3E}">
        <p14:creationId xmlns:p14="http://schemas.microsoft.com/office/powerpoint/2010/main" val="151897733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AD633C-A470-4908-9869-F0DCCEF79E8F}"/>
              </a:ext>
            </a:extLst>
          </p:cNvPr>
          <p:cNvSpPr>
            <a:spLocks noGrp="1"/>
          </p:cNvSpPr>
          <p:nvPr>
            <p:ph type="title"/>
          </p:nvPr>
        </p:nvSpPr>
        <p:spPr>
          <a:ln>
            <a:solidFill>
              <a:srgbClr val="D83B01"/>
            </a:solidFill>
          </a:ln>
        </p:spPr>
        <p:txBody>
          <a:bodyPr/>
          <a:lstStyle/>
          <a:p>
            <a:r>
              <a:rPr lang="es-ES" dirty="0"/>
              <a:t>A currar!!</a:t>
            </a:r>
            <a:br>
              <a:rPr lang="es-ES" dirty="0"/>
            </a:br>
            <a:br>
              <a:rPr lang="es-ES" dirty="0"/>
            </a:br>
            <a:endParaRPr lang="es-ES" dirty="0"/>
          </a:p>
        </p:txBody>
      </p:sp>
    </p:spTree>
    <p:extLst>
      <p:ext uri="{BB962C8B-B14F-4D97-AF65-F5344CB8AC3E}">
        <p14:creationId xmlns:p14="http://schemas.microsoft.com/office/powerpoint/2010/main" val="68050412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Enjoy the Bootcamp</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generated with high confidence">
            <a:extLst>
              <a:ext uri="{FF2B5EF4-FFF2-40B4-BE49-F238E27FC236}">
                <a16:creationId xmlns:a16="http://schemas.microsoft.com/office/drawing/2014/main" id="{502EF691-703D-425E-AE32-1466A20FDC06}"/>
              </a:ext>
            </a:extLst>
          </p:cNvPr>
          <p:cNvPicPr>
            <a:picLocks noChangeAspect="1"/>
          </p:cNvPicPr>
          <p:nvPr/>
        </p:nvPicPr>
        <p:blipFill rotWithShape="1">
          <a:blip r:embed="rId3"/>
          <a:srcRect l="3926" t="16184" r="79666" b="16184"/>
          <a:stretch/>
        </p:blipFill>
        <p:spPr>
          <a:xfrm>
            <a:off x="465138" y="2240454"/>
            <a:ext cx="1024764" cy="1137236"/>
          </a:xfrm>
          <a:prstGeom prst="rect">
            <a:avLst/>
          </a:prstGeom>
        </p:spPr>
      </p:pic>
      <p:sp>
        <p:nvSpPr>
          <p:cNvPr id="2" name="Rectángulo 1">
            <a:extLst>
              <a:ext uri="{FF2B5EF4-FFF2-40B4-BE49-F238E27FC236}">
                <a16:creationId xmlns:a16="http://schemas.microsoft.com/office/drawing/2014/main" id="{FDD10B39-0737-48A1-B2F1-74C4A0DAC553}"/>
              </a:ext>
            </a:extLst>
          </p:cNvPr>
          <p:cNvSpPr/>
          <p:nvPr/>
        </p:nvSpPr>
        <p:spPr>
          <a:xfrm>
            <a:off x="465137" y="4869894"/>
            <a:ext cx="9016913" cy="400110"/>
          </a:xfrm>
          <a:prstGeom prst="rect">
            <a:avLst/>
          </a:prstGeom>
        </p:spPr>
        <p:txBody>
          <a:bodyPr wrap="square">
            <a:spAutoFit/>
          </a:bodyPr>
          <a:lstStyle/>
          <a:p>
            <a:r>
              <a:rPr lang="es-ES" sz="2000" dirty="0"/>
              <a:t>https://github.com/rubenr79/Global-Office-365-Developer-Bootcamp-2017</a:t>
            </a:r>
          </a:p>
        </p:txBody>
      </p:sp>
    </p:spTree>
    <p:extLst>
      <p:ext uri="{BB962C8B-B14F-4D97-AF65-F5344CB8AC3E}">
        <p14:creationId xmlns:p14="http://schemas.microsoft.com/office/powerpoint/2010/main" val="648176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par>
                                <p:cTn id="12" presetID="10" presetClass="entr" presetSubtype="0" fill="hold" nodeType="withEffect">
                                  <p:stCondLst>
                                    <p:cond delay="50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86F218-5AC5-4A5E-A2A1-589F857FFD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1942065" y="1"/>
            <a:ext cx="10494410" cy="6994524"/>
          </a:xfrm>
          <a:prstGeom prst="rect">
            <a:avLst/>
          </a:prstGeom>
        </p:spPr>
      </p:pic>
      <p:sp>
        <p:nvSpPr>
          <p:cNvPr id="7" name="Rectangle 6">
            <a:extLst>
              <a:ext uri="{FF2B5EF4-FFF2-40B4-BE49-F238E27FC236}">
                <a16:creationId xmlns:a16="http://schemas.microsoft.com/office/drawing/2014/main" id="{C21E3DAA-E7DE-4604-8F6A-AC44843750AE}"/>
              </a:ext>
            </a:extLst>
          </p:cNvPr>
          <p:cNvSpPr/>
          <p:nvPr/>
        </p:nvSpPr>
        <p:spPr bwMode="auto">
          <a:xfrm>
            <a:off x="1331089" y="0"/>
            <a:ext cx="7776950" cy="6994525"/>
          </a:xfrm>
          <a:prstGeom prst="rect">
            <a:avLst/>
          </a:prstGeom>
          <a:gradFill flip="none" rotWithShape="1">
            <a:gsLst>
              <a:gs pos="53000">
                <a:srgbClr val="2F2F2F">
                  <a:alpha val="91000"/>
                </a:srgbClr>
              </a:gs>
              <a:gs pos="0">
                <a:schemeClr val="bg2"/>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899478"/>
            <a:ext cx="7604124" cy="928370"/>
          </a:xfrm>
        </p:spPr>
        <p:txBody>
          <a:bodyPr/>
          <a:lstStyle/>
          <a:p>
            <a:r>
              <a:rPr lang="en-US" dirty="0"/>
              <a:t>Call to action</a:t>
            </a:r>
          </a:p>
        </p:txBody>
      </p:sp>
      <p:sp>
        <p:nvSpPr>
          <p:cNvPr id="2" name="Rectangle 1">
            <a:extLst>
              <a:ext uri="{FF2B5EF4-FFF2-40B4-BE49-F238E27FC236}">
                <a16:creationId xmlns:a16="http://schemas.microsoft.com/office/drawing/2014/main" id="{762CFC33-AAB0-42A4-8CDC-DB5395DB3ED7}"/>
              </a:ext>
            </a:extLst>
          </p:cNvPr>
          <p:cNvSpPr/>
          <p:nvPr/>
        </p:nvSpPr>
        <p:spPr>
          <a:xfrm>
            <a:off x="-1" y="-691604"/>
            <a:ext cx="12436475" cy="600164"/>
          </a:xfrm>
          <a:prstGeom prst="rect">
            <a:avLst/>
          </a:prstGeom>
          <a:solidFill>
            <a:srgbClr val="FFFF00"/>
          </a:solidFill>
        </p:spPr>
        <p:txBody>
          <a:bodyPr wrap="square">
            <a:spAutoFit/>
          </a:bodyPr>
          <a:lstStyle/>
          <a:p>
            <a:r>
              <a:rPr lang="en-US" sz="1100" dirty="0">
                <a:solidFill>
                  <a:schemeClr val="accent2"/>
                </a:solidFill>
              </a:rPr>
              <a:t>(Recommendation to Bootcamp organizers and speakers: This slide can be used at the end of the Bootcamp to have attendees to fill online feedback form and recommendation for their ongoing learning and app development on Office 365 platform. Please keep the first three bullet points, you can update the last bullet point to be the user group or community that you are leading that you’d like attendees to join and learn more. Please keep the first feedback bullet point at the top and feel free to re-arrange the rest of bullet point orders. Thanks.</a:t>
            </a:r>
          </a:p>
        </p:txBody>
      </p:sp>
      <p:sp>
        <p:nvSpPr>
          <p:cNvPr id="17" name="Text Placeholder 4">
            <a:extLst>
              <a:ext uri="{FF2B5EF4-FFF2-40B4-BE49-F238E27FC236}">
                <a16:creationId xmlns:a16="http://schemas.microsoft.com/office/drawing/2014/main" id="{1BDD9111-A1F4-48C6-94B9-420581D7363A}"/>
              </a:ext>
            </a:extLst>
          </p:cNvPr>
          <p:cNvSpPr txBox="1">
            <a:spLocks/>
          </p:cNvSpPr>
          <p:nvPr/>
        </p:nvSpPr>
        <p:spPr>
          <a:xfrm>
            <a:off x="465138" y="2978651"/>
            <a:ext cx="45720" cy="137160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Join Office 365 developer program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hlinkClick r:id="rId4"/>
              </a:rPr>
              <a:t>https://dev.office.com/devprogram</a:t>
            </a:r>
            <a:r>
              <a:rPr lang="en-US" sz="2400" dirty="0">
                <a:solidFill>
                  <a:schemeClr val="tx2"/>
                </a:solidFill>
                <a:latin typeface="Segoe UI Semilight" panose="020B0402040204020203" pitchFamily="34" charset="0"/>
                <a:cs typeface="Segoe UI Semilight" panose="020B0402040204020203" pitchFamily="34" charset="0"/>
              </a:rPr>
              <a:t>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to leverage all resources for Office 365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development learning</a:t>
            </a:r>
          </a:p>
        </p:txBody>
      </p:sp>
      <p:sp>
        <p:nvSpPr>
          <p:cNvPr id="18" name="Text Placeholder 4">
            <a:extLst>
              <a:ext uri="{FF2B5EF4-FFF2-40B4-BE49-F238E27FC236}">
                <a16:creationId xmlns:a16="http://schemas.microsoft.com/office/drawing/2014/main" id="{CB9F5E59-AE26-4DCF-B225-B071199FEB0C}"/>
              </a:ext>
            </a:extLst>
          </p:cNvPr>
          <p:cNvSpPr txBox="1">
            <a:spLocks/>
          </p:cNvSpPr>
          <p:nvPr/>
        </p:nvSpPr>
        <p:spPr>
          <a:xfrm>
            <a:off x="465138" y="4523404"/>
            <a:ext cx="45720" cy="73152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Build applications on Office 365 platform</a:t>
            </a:r>
          </a:p>
        </p:txBody>
      </p:sp>
      <p:sp>
        <p:nvSpPr>
          <p:cNvPr id="19" name="Text Placeholder 4">
            <a:extLst>
              <a:ext uri="{FF2B5EF4-FFF2-40B4-BE49-F238E27FC236}">
                <a16:creationId xmlns:a16="http://schemas.microsoft.com/office/drawing/2014/main" id="{8E2F49A2-3803-4E6A-B6A8-DE58501B28BE}"/>
              </a:ext>
            </a:extLst>
          </p:cNvPr>
          <p:cNvSpPr txBox="1">
            <a:spLocks/>
          </p:cNvSpPr>
          <p:nvPr/>
        </p:nvSpPr>
        <p:spPr>
          <a:xfrm>
            <a:off x="465138" y="5428076"/>
            <a:ext cx="45720" cy="73152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Attend MVP led local community events to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continue learning on Office 365 development</a:t>
            </a:r>
          </a:p>
        </p:txBody>
      </p:sp>
      <p:sp>
        <p:nvSpPr>
          <p:cNvPr id="21" name="Rectangle 20">
            <a:extLst>
              <a:ext uri="{FF2B5EF4-FFF2-40B4-BE49-F238E27FC236}">
                <a16:creationId xmlns:a16="http://schemas.microsoft.com/office/drawing/2014/main" id="{68A63DA6-0628-4F48-8CD0-83D5CC18E64E}"/>
              </a:ext>
            </a:extLst>
          </p:cNvPr>
          <p:cNvSpPr/>
          <p:nvPr/>
        </p:nvSpPr>
        <p:spPr>
          <a:xfrm>
            <a:off x="465138" y="1974501"/>
            <a:ext cx="45720" cy="830997"/>
          </a:xfrm>
          <a:prstGeom prst="rect">
            <a:avLst/>
          </a:prstGeom>
          <a:solidFill>
            <a:schemeClr val="accent1"/>
          </a:solidFill>
        </p:spPr>
        <p:txBody>
          <a:bodyPr wrap="none" lIns="457200" anchor="ctr" anchorCtr="0">
            <a:noAutofit/>
          </a:bodyPr>
          <a:lstStyle/>
          <a:p>
            <a:pPr marL="0" lvl="1" indent="0">
              <a:spcBef>
                <a:spcPts val="3000"/>
              </a:spcBef>
              <a:buFont typeface="Wingdings" panose="05000000000000000000" pitchFamily="2" charset="2"/>
              <a:buNone/>
            </a:pPr>
            <a:r>
              <a:rPr lang="en-US" sz="2400" dirty="0">
                <a:solidFill>
                  <a:schemeClr val="tx2"/>
                </a:solidFill>
                <a:latin typeface="Segoe UI Semilight" panose="020B0402040204020203" pitchFamily="34" charset="0"/>
                <a:cs typeface="Segoe UI Semilight" panose="020B0402040204020203" pitchFamily="34" charset="0"/>
              </a:rPr>
              <a:t>Share your feedback on Bootcamp at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hlinkClick r:id="rId5"/>
              </a:rPr>
              <a:t>https://aka.ms/o365devbootcampfeedback</a:t>
            </a:r>
            <a:r>
              <a:rPr lang="en-US" sz="2400" dirty="0">
                <a:solidFill>
                  <a:schemeClr val="tx2"/>
                </a:solidFill>
                <a:latin typeface="Segoe UI Semilight" panose="020B0402040204020203" pitchFamily="34" charset="0"/>
                <a:cs typeface="Segoe UI Semilight" panose="020B0402040204020203" pitchFamily="34" charset="0"/>
              </a:rPr>
              <a:t> </a:t>
            </a:r>
          </a:p>
        </p:txBody>
      </p:sp>
    </p:spTree>
    <p:extLst>
      <p:ext uri="{BB962C8B-B14F-4D97-AF65-F5344CB8AC3E}">
        <p14:creationId xmlns:p14="http://schemas.microsoft.com/office/powerpoint/2010/main" val="2679585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ppt_x"/>
                                          </p:val>
                                        </p:tav>
                                        <p:tav tm="100000">
                                          <p:val>
                                            <p:strVal val="#ppt_x"/>
                                          </p:val>
                                        </p:tav>
                                      </p:tavLst>
                                    </p:anim>
                                    <p:anim calcmode="lin" valueType="num">
                                      <p:cBhvr additive="base">
                                        <p:cTn id="8" dur="75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ppt_x"/>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750" fill="hold"/>
                                        <p:tgtEl>
                                          <p:spTgt spid="18"/>
                                        </p:tgtEl>
                                        <p:attrNameLst>
                                          <p:attrName>ppt_x</p:attrName>
                                        </p:attrNameLst>
                                      </p:cBhvr>
                                      <p:tavLst>
                                        <p:tav tm="0">
                                          <p:val>
                                            <p:strVal val="#ppt_x"/>
                                          </p:val>
                                        </p:tav>
                                        <p:tav tm="100000">
                                          <p:val>
                                            <p:strVal val="#ppt_x"/>
                                          </p:val>
                                        </p:tav>
                                      </p:tavLst>
                                    </p:anim>
                                    <p:anim calcmode="lin" valueType="num">
                                      <p:cBhvr additive="base">
                                        <p:cTn id="16" dur="75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750" fill="hold"/>
                                        <p:tgtEl>
                                          <p:spTgt spid="19"/>
                                        </p:tgtEl>
                                        <p:attrNameLst>
                                          <p:attrName>ppt_x</p:attrName>
                                        </p:attrNameLst>
                                      </p:cBhvr>
                                      <p:tavLst>
                                        <p:tav tm="0">
                                          <p:val>
                                            <p:strVal val="#ppt_x"/>
                                          </p:val>
                                        </p:tav>
                                        <p:tav tm="100000">
                                          <p:val>
                                            <p:strVal val="#ppt_x"/>
                                          </p:val>
                                        </p:tav>
                                      </p:tavLst>
                                    </p:anim>
                                    <p:anim calcmode="lin" valueType="num">
                                      <p:cBhvr additive="base">
                                        <p:cTn id="20"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E2EBC6-3726-46A4-A566-922BF17F9922}"/>
              </a:ext>
            </a:extLst>
          </p:cNvPr>
          <p:cNvSpPr>
            <a:spLocks noGrp="1"/>
          </p:cNvSpPr>
          <p:nvPr>
            <p:ph type="title"/>
          </p:nvPr>
        </p:nvSpPr>
        <p:spPr/>
        <p:txBody>
          <a:bodyPr/>
          <a:lstStyle/>
          <a:p>
            <a:r>
              <a:rPr lang="es-ES" dirty="0"/>
              <a:t>Extendiendo Office 365 con Microsoft </a:t>
            </a:r>
            <a:r>
              <a:rPr lang="es-ES" dirty="0" err="1"/>
              <a:t>Graph</a:t>
            </a:r>
            <a:r>
              <a:rPr lang="es-ES" dirty="0"/>
              <a:t> API</a:t>
            </a:r>
          </a:p>
        </p:txBody>
      </p:sp>
      <p:sp>
        <p:nvSpPr>
          <p:cNvPr id="3" name="Marcador de texto 2">
            <a:extLst>
              <a:ext uri="{FF2B5EF4-FFF2-40B4-BE49-F238E27FC236}">
                <a16:creationId xmlns:a16="http://schemas.microsoft.com/office/drawing/2014/main" id="{0C027E98-19E6-4CDF-812C-3CBA80AC0E00}"/>
              </a:ext>
            </a:extLst>
          </p:cNvPr>
          <p:cNvSpPr>
            <a:spLocks noGrp="1"/>
          </p:cNvSpPr>
          <p:nvPr>
            <p:ph type="body" sz="quarter" idx="12"/>
          </p:nvPr>
        </p:nvSpPr>
        <p:spPr/>
        <p:txBody>
          <a:bodyPr/>
          <a:lstStyle/>
          <a:p>
            <a:endParaRPr lang="es-ES" dirty="0"/>
          </a:p>
        </p:txBody>
      </p:sp>
    </p:spTree>
    <p:extLst>
      <p:ext uri="{BB962C8B-B14F-4D97-AF65-F5344CB8AC3E}">
        <p14:creationId xmlns:p14="http://schemas.microsoft.com/office/powerpoint/2010/main" val="1770350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0B147E-E311-4F76-BCED-137E7A39046C}"/>
              </a:ext>
            </a:extLst>
          </p:cNvPr>
          <p:cNvSpPr>
            <a:spLocks noGrp="1"/>
          </p:cNvSpPr>
          <p:nvPr>
            <p:ph type="title"/>
          </p:nvPr>
        </p:nvSpPr>
        <p:spPr/>
        <p:txBody>
          <a:bodyPr/>
          <a:lstStyle/>
          <a:p>
            <a:r>
              <a:rPr lang="es-ES" dirty="0"/>
              <a:t>Introducción a Microsoft </a:t>
            </a:r>
            <a:r>
              <a:rPr lang="es-ES" dirty="0" err="1"/>
              <a:t>Graph</a:t>
            </a:r>
            <a:r>
              <a:rPr lang="es-ES" dirty="0"/>
              <a:t> API</a:t>
            </a:r>
          </a:p>
        </p:txBody>
      </p:sp>
    </p:spTree>
    <p:extLst>
      <p:ext uri="{BB962C8B-B14F-4D97-AF65-F5344CB8AC3E}">
        <p14:creationId xmlns:p14="http://schemas.microsoft.com/office/powerpoint/2010/main" val="374578731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Microsoft Graph API</a:t>
            </a:r>
          </a:p>
        </p:txBody>
      </p:sp>
      <p:grpSp>
        <p:nvGrpSpPr>
          <p:cNvPr id="3" name="Group 2"/>
          <p:cNvGrpSpPr/>
          <p:nvPr/>
        </p:nvGrpSpPr>
        <p:grpSpPr>
          <a:xfrm>
            <a:off x="1180181" y="488533"/>
            <a:ext cx="10405988" cy="5369030"/>
            <a:chOff x="1176125" y="486109"/>
            <a:chExt cx="10414363" cy="5373353"/>
          </a:xfrm>
        </p:grpSpPr>
        <p:cxnSp>
          <p:nvCxnSpPr>
            <p:cNvPr id="63" name="Straight Connector 62"/>
            <p:cNvCxnSpPr/>
            <p:nvPr/>
          </p:nvCxnSpPr>
          <p:spPr>
            <a:xfrm flipV="1">
              <a:off x="2041773" y="4141098"/>
              <a:ext cx="4582973" cy="2116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176125" y="2486786"/>
              <a:ext cx="6724713" cy="74378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58"/>
              <a:endParaRPr lang="en-GB" sz="2398" kern="0">
                <a:solidFill>
                  <a:prstClr val="white"/>
                </a:solidFill>
                <a:latin typeface="Calibri" panose="020F0502020204030204"/>
              </a:endParaRPr>
            </a:p>
          </p:txBody>
        </p:sp>
        <p:sp>
          <p:nvSpPr>
            <p:cNvPr id="51" name="Title 1"/>
            <p:cNvSpPr txBox="1">
              <a:spLocks/>
            </p:cNvSpPr>
            <p:nvPr/>
          </p:nvSpPr>
          <p:spPr>
            <a:xfrm>
              <a:off x="1176125" y="2605407"/>
              <a:ext cx="6702442" cy="361486"/>
            </a:xfrm>
            <a:prstGeom prst="rect">
              <a:avLst/>
            </a:prstGeom>
          </p:spPr>
          <p:txBody>
            <a:bodyPr vert="horz" lIns="93186" tIns="46592" rIns="93186" bIns="46592"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1858">
                <a:lnSpc>
                  <a:spcPct val="150000"/>
                </a:lnSpc>
              </a:pPr>
              <a:r>
                <a:rPr lang="en-US" sz="3996" dirty="0">
                  <a:solidFill>
                    <a:prstClr val="white"/>
                  </a:solidFill>
                  <a:latin typeface="Segoe UI" panose="020B0502040204020203" pitchFamily="34" charset="0"/>
                  <a:cs typeface="Segoe UI" panose="020B0502040204020203" pitchFamily="34" charset="0"/>
                </a:rPr>
                <a:t>https://graph.microsoft.com/</a:t>
              </a:r>
            </a:p>
          </p:txBody>
        </p:sp>
        <p:cxnSp>
          <p:nvCxnSpPr>
            <p:cNvPr id="15" name="Straight Arrow Connector 102"/>
            <p:cNvCxnSpPr/>
            <p:nvPr/>
          </p:nvCxnSpPr>
          <p:spPr>
            <a:xfrm flipV="1">
              <a:off x="6671189" y="323286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103"/>
            <p:cNvCxnSpPr/>
            <p:nvPr/>
          </p:nvCxnSpPr>
          <p:spPr>
            <a:xfrm flipV="1">
              <a:off x="5675507" y="3231621"/>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104"/>
            <p:cNvCxnSpPr/>
            <p:nvPr/>
          </p:nvCxnSpPr>
          <p:spPr>
            <a:xfrm flipV="1">
              <a:off x="4686485"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105"/>
            <p:cNvCxnSpPr/>
            <p:nvPr/>
          </p:nvCxnSpPr>
          <p:spPr>
            <a:xfrm flipV="1">
              <a:off x="3723597" y="3229047"/>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106"/>
            <p:cNvCxnSpPr/>
            <p:nvPr/>
          </p:nvCxnSpPr>
          <p:spPr>
            <a:xfrm flipV="1">
              <a:off x="177181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107"/>
            <p:cNvCxnSpPr/>
            <p:nvPr/>
          </p:nvCxnSpPr>
          <p:spPr>
            <a:xfrm flipV="1">
              <a:off x="274168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108"/>
            <p:cNvCxnSpPr/>
            <p:nvPr/>
          </p:nvCxnSpPr>
          <p:spPr>
            <a:xfrm flipH="1">
              <a:off x="7437437" y="3220993"/>
              <a:ext cx="4241" cy="2046379"/>
            </a:xfrm>
            <a:prstGeom prst="straightConnector1">
              <a:avLst/>
            </a:prstGeom>
            <a:ln w="38100">
              <a:solidFill>
                <a:srgbClr val="0072C6"/>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80" name="Group 112"/>
            <p:cNvGrpSpPr/>
            <p:nvPr/>
          </p:nvGrpSpPr>
          <p:grpSpPr>
            <a:xfrm>
              <a:off x="6823456" y="3494993"/>
              <a:ext cx="145610" cy="327521"/>
              <a:chOff x="7565604" y="5053690"/>
              <a:chExt cx="185585" cy="417438"/>
            </a:xfrm>
          </p:grpSpPr>
          <p:cxnSp>
            <p:nvCxnSpPr>
              <p:cNvPr id="81"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2"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GB" sz="1798" kern="0">
                  <a:solidFill>
                    <a:srgbClr val="FFFFFF"/>
                  </a:solidFill>
                </a:endParaRPr>
              </a:p>
            </p:txBody>
          </p:sp>
        </p:grpSp>
        <p:grpSp>
          <p:nvGrpSpPr>
            <p:cNvPr id="86" name="Group 115"/>
            <p:cNvGrpSpPr/>
            <p:nvPr/>
          </p:nvGrpSpPr>
          <p:grpSpPr>
            <a:xfrm>
              <a:off x="5850836" y="3493749"/>
              <a:ext cx="145610" cy="327521"/>
              <a:chOff x="7565604" y="5053690"/>
              <a:chExt cx="185585" cy="417438"/>
            </a:xfrm>
          </p:grpSpPr>
          <p:cxnSp>
            <p:nvCxnSpPr>
              <p:cNvPr id="87" name="Straight Connector 116"/>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8" name="Oval 117"/>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GB" sz="1798" kern="0">
                  <a:solidFill>
                    <a:srgbClr val="FFFFFF"/>
                  </a:solidFill>
                </a:endParaRPr>
              </a:p>
            </p:txBody>
          </p:sp>
        </p:grpSp>
        <p:grpSp>
          <p:nvGrpSpPr>
            <p:cNvPr id="89" name="Group 118"/>
            <p:cNvGrpSpPr/>
            <p:nvPr/>
          </p:nvGrpSpPr>
          <p:grpSpPr>
            <a:xfrm>
              <a:off x="4832213" y="3488550"/>
              <a:ext cx="145610" cy="327521"/>
              <a:chOff x="7565604" y="5053690"/>
              <a:chExt cx="185585" cy="417438"/>
            </a:xfrm>
          </p:grpSpPr>
          <p:cxnSp>
            <p:nvCxnSpPr>
              <p:cNvPr id="90" name="Straight Connector 11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1" name="Oval 12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GB" sz="1798" kern="0">
                  <a:solidFill>
                    <a:srgbClr val="FFFFFF"/>
                  </a:solidFill>
                </a:endParaRPr>
              </a:p>
            </p:txBody>
          </p:sp>
        </p:grpSp>
        <p:grpSp>
          <p:nvGrpSpPr>
            <p:cNvPr id="92" name="Group 121"/>
            <p:cNvGrpSpPr/>
            <p:nvPr/>
          </p:nvGrpSpPr>
          <p:grpSpPr>
            <a:xfrm>
              <a:off x="3874736" y="3491175"/>
              <a:ext cx="145610" cy="327521"/>
              <a:chOff x="7565604" y="5053690"/>
              <a:chExt cx="185585" cy="417438"/>
            </a:xfrm>
          </p:grpSpPr>
          <p:cxnSp>
            <p:nvCxnSpPr>
              <p:cNvPr id="93" name="Straight Connector 122"/>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4" name="Oval 123"/>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GB" sz="1798" kern="0">
                  <a:solidFill>
                    <a:srgbClr val="FFFFFF"/>
                  </a:solidFill>
                </a:endParaRPr>
              </a:p>
            </p:txBody>
          </p:sp>
        </p:grpSp>
        <p:grpSp>
          <p:nvGrpSpPr>
            <p:cNvPr id="95" name="Group 124"/>
            <p:cNvGrpSpPr/>
            <p:nvPr/>
          </p:nvGrpSpPr>
          <p:grpSpPr>
            <a:xfrm>
              <a:off x="2882246" y="3488550"/>
              <a:ext cx="145610" cy="327521"/>
              <a:chOff x="7565604" y="5053690"/>
              <a:chExt cx="185585" cy="417438"/>
            </a:xfrm>
          </p:grpSpPr>
          <p:cxnSp>
            <p:nvCxnSpPr>
              <p:cNvPr id="96" name="Straight Connector 125"/>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7" name="Oval 126"/>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GB" sz="1798" kern="0">
                  <a:solidFill>
                    <a:srgbClr val="FFFFFF"/>
                  </a:solidFill>
                </a:endParaRPr>
              </a:p>
            </p:txBody>
          </p:sp>
        </p:grpSp>
        <p:grpSp>
          <p:nvGrpSpPr>
            <p:cNvPr id="98" name="Group 128"/>
            <p:cNvGrpSpPr/>
            <p:nvPr/>
          </p:nvGrpSpPr>
          <p:grpSpPr>
            <a:xfrm>
              <a:off x="1919551" y="3488550"/>
              <a:ext cx="145610" cy="327521"/>
              <a:chOff x="7565604" y="5053690"/>
              <a:chExt cx="185585" cy="417438"/>
            </a:xfrm>
          </p:grpSpPr>
          <p:cxnSp>
            <p:nvCxnSpPr>
              <p:cNvPr id="99" name="Straight Connector 12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0" name="Oval 13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GB" sz="1798" kern="0">
                  <a:solidFill>
                    <a:srgbClr val="FFFFFF"/>
                  </a:solidFill>
                </a:endParaRPr>
              </a:p>
            </p:txBody>
          </p:sp>
        </p:grpSp>
        <p:pic>
          <p:nvPicPr>
            <p:cNvPr id="101" name="Picture 1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6717" y="2098500"/>
              <a:ext cx="3103771" cy="1865177"/>
            </a:xfrm>
            <a:prstGeom prst="rect">
              <a:avLst/>
            </a:prstGeom>
          </p:spPr>
        </p:pic>
        <p:grpSp>
          <p:nvGrpSpPr>
            <p:cNvPr id="102" name="Group 132"/>
            <p:cNvGrpSpPr/>
            <p:nvPr/>
          </p:nvGrpSpPr>
          <p:grpSpPr>
            <a:xfrm>
              <a:off x="8047037" y="486109"/>
              <a:ext cx="2524125" cy="1556049"/>
              <a:chOff x="6794301" y="1084248"/>
              <a:chExt cx="2524125" cy="1556049"/>
            </a:xfrm>
          </p:grpSpPr>
          <p:pic>
            <p:nvPicPr>
              <p:cNvPr id="103" name="Picture 5"/>
              <p:cNvPicPr>
                <a:picLocks noChangeAspect="1"/>
              </p:cNvPicPr>
              <p:nvPr/>
            </p:nvPicPr>
            <p:blipFill>
              <a:blip r:embed="rId6"/>
              <a:stretch>
                <a:fillRect/>
              </a:stretch>
            </p:blipFill>
            <p:spPr>
              <a:xfrm>
                <a:off x="6794301" y="1084248"/>
                <a:ext cx="2524125" cy="1556049"/>
              </a:xfrm>
              <a:prstGeom prst="rect">
                <a:avLst/>
              </a:prstGeom>
            </p:spPr>
          </p:pic>
          <p:sp>
            <p:nvSpPr>
              <p:cNvPr id="104" name="TextBox 12"/>
              <p:cNvSpPr txBox="1"/>
              <p:nvPr/>
            </p:nvSpPr>
            <p:spPr>
              <a:xfrm>
                <a:off x="6940239" y="1382140"/>
                <a:ext cx="2232248" cy="634488"/>
              </a:xfrm>
              <a:prstGeom prst="rect">
                <a:avLst/>
              </a:prstGeom>
              <a:solidFill>
                <a:srgbClr val="FFFFFF">
                  <a:alpha val="74000"/>
                </a:srgbClr>
              </a:solidFill>
            </p:spPr>
            <p:txBody>
              <a:bodyPr wrap="square" lIns="182733" tIns="146187" rIns="182733" bIns="146187" rtlCol="0">
                <a:spAutoFit/>
              </a:bodyPr>
              <a:lstStyle/>
              <a:p>
                <a:pPr algn="ctr" defTabSz="932597">
                  <a:lnSpc>
                    <a:spcPct val="90000"/>
                  </a:lnSpc>
                  <a:spcAft>
                    <a:spcPts val="600"/>
                  </a:spcAft>
                  <a:defRPr/>
                </a:pPr>
                <a:r>
                  <a:rPr lang="nb-NO" sz="2398" kern="0" dirty="0">
                    <a:gradFill>
                      <a:gsLst>
                        <a:gs pos="2917">
                          <a:srgbClr val="404040"/>
                        </a:gs>
                        <a:gs pos="30000">
                          <a:srgbClr val="404040"/>
                        </a:gs>
                      </a:gsLst>
                      <a:lin ang="5400000" scaled="0"/>
                    </a:gradFill>
                    <a:latin typeface="Segoe UI Semibold" panose="020B0702040204020203" pitchFamily="34" charset="0"/>
                    <a:cs typeface="Segoe UI Semibold" panose="020B0702040204020203" pitchFamily="34" charset="0"/>
                  </a:rPr>
                  <a:t>Your App</a:t>
                </a:r>
              </a:p>
            </p:txBody>
          </p:sp>
        </p:grpSp>
        <p:cxnSp>
          <p:nvCxnSpPr>
            <p:cNvPr id="32" name="Straight Arrow Connector 135"/>
            <p:cNvCxnSpPr/>
            <p:nvPr/>
          </p:nvCxnSpPr>
          <p:spPr>
            <a:xfrm>
              <a:off x="4400753" y="1439862"/>
              <a:ext cx="0" cy="580513"/>
            </a:xfrm>
            <a:prstGeom prst="straightConnector1">
              <a:avLst/>
            </a:prstGeom>
            <a:ln w="381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136"/>
            <p:cNvCxnSpPr/>
            <p:nvPr/>
          </p:nvCxnSpPr>
          <p:spPr>
            <a:xfrm>
              <a:off x="4400753" y="1439862"/>
              <a:ext cx="3384376" cy="0"/>
            </a:xfrm>
            <a:prstGeom prst="line">
              <a:avLst/>
            </a:prstGeom>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2332866" y="3541777"/>
              <a:ext cx="817628" cy="1174685"/>
              <a:chOff x="636295" y="2518478"/>
              <a:chExt cx="1435768" cy="2045634"/>
            </a:xfrm>
          </p:grpSpPr>
          <p:sp>
            <p:nvSpPr>
              <p:cNvPr id="85" name="Oval 84"/>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58">
                  <a:defRPr/>
                </a:pPr>
                <a:endParaRPr lang="en-GB" sz="1834" kern="0" dirty="0">
                  <a:solidFill>
                    <a:prstClr val="white"/>
                  </a:solidFill>
                  <a:latin typeface="Calibri" panose="020F0502020204030204"/>
                </a:endParaRPr>
              </a:p>
            </p:txBody>
          </p:sp>
          <p:graphicFrame>
            <p:nvGraphicFramePr>
              <p:cNvPr id="105" name="Diagram 104"/>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27" name="Oval 26"/>
            <p:cNvSpPr/>
            <p:nvPr/>
          </p:nvSpPr>
          <p:spPr>
            <a:xfrm>
              <a:off x="3326832" y="37349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58"/>
              <a:endParaRPr lang="en-GB" sz="1834" kern="0" dirty="0">
                <a:solidFill>
                  <a:prstClr val="white"/>
                </a:solidFill>
                <a:latin typeface="Calibri" panose="020F0502020204030204"/>
              </a:endParaRPr>
            </a:p>
          </p:txBody>
        </p:sp>
        <p:grpSp>
          <p:nvGrpSpPr>
            <p:cNvPr id="4" name="Group 5"/>
            <p:cNvGrpSpPr/>
            <p:nvPr/>
          </p:nvGrpSpPr>
          <p:grpSpPr>
            <a:xfrm>
              <a:off x="4289720" y="3732354"/>
              <a:ext cx="793531" cy="793531"/>
              <a:chOff x="5681540" y="2652588"/>
              <a:chExt cx="778042" cy="778042"/>
            </a:xfrm>
          </p:grpSpPr>
          <p:sp>
            <p:nvSpPr>
              <p:cNvPr id="37" name="Oval 12"/>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58"/>
                <a:endParaRPr lang="en-GB" sz="1834" kern="0" dirty="0">
                  <a:solidFill>
                    <a:prstClr val="white"/>
                  </a:solidFill>
                  <a:latin typeface="Calibri" panose="020F0502020204030204"/>
                </a:endParaRPr>
              </a:p>
            </p:txBody>
          </p:sp>
          <p:pic>
            <p:nvPicPr>
              <p:cNvPr id="41"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20" name="Group 23"/>
            <p:cNvGrpSpPr/>
            <p:nvPr/>
          </p:nvGrpSpPr>
          <p:grpSpPr>
            <a:xfrm>
              <a:off x="1382026" y="3573767"/>
              <a:ext cx="779568" cy="1110704"/>
              <a:chOff x="636295" y="2518478"/>
              <a:chExt cx="1435768" cy="2045634"/>
            </a:xfrm>
          </p:grpSpPr>
          <p:sp>
            <p:nvSpPr>
              <p:cNvPr id="8" name="Oval 24"/>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58"/>
                <a:endParaRPr lang="en-GB" sz="1834" kern="0" dirty="0">
                  <a:solidFill>
                    <a:prstClr val="white"/>
                  </a:solidFill>
                  <a:latin typeface="Calibri" panose="020F0502020204030204"/>
                </a:endParaRPr>
              </a:p>
            </p:txBody>
          </p:sp>
          <p:graphicFrame>
            <p:nvGraphicFramePr>
              <p:cNvPr id="47" name="Diagram 25"/>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22" name="Group 83"/>
            <p:cNvGrpSpPr/>
            <p:nvPr/>
          </p:nvGrpSpPr>
          <p:grpSpPr>
            <a:xfrm>
              <a:off x="5269508" y="3736850"/>
              <a:ext cx="811999" cy="794936"/>
              <a:chOff x="10113425" y="2651210"/>
              <a:chExt cx="796150" cy="779420"/>
            </a:xfrm>
          </p:grpSpPr>
          <p:sp>
            <p:nvSpPr>
              <p:cNvPr id="53" name="Oval 84"/>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58"/>
                <a:endParaRPr lang="en-GB" sz="1834" kern="0" dirty="0">
                  <a:solidFill>
                    <a:prstClr val="white"/>
                  </a:solidFill>
                  <a:latin typeface="Calibri" panose="020F0502020204030204"/>
                </a:endParaRPr>
              </a:p>
            </p:txBody>
          </p:sp>
          <p:pic>
            <p:nvPicPr>
              <p:cNvPr id="21" name="Picture 8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57" name="Group 89"/>
            <p:cNvGrpSpPr/>
            <p:nvPr/>
          </p:nvGrpSpPr>
          <p:grpSpPr>
            <a:xfrm>
              <a:off x="6261261" y="3730236"/>
              <a:ext cx="819857" cy="810653"/>
              <a:chOff x="10113425" y="3530904"/>
              <a:chExt cx="803854" cy="794830"/>
            </a:xfrm>
          </p:grpSpPr>
          <p:sp>
            <p:nvSpPr>
              <p:cNvPr id="54" name="Oval 90"/>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58"/>
                <a:endParaRPr lang="en-GB" sz="1834" kern="0" dirty="0">
                  <a:solidFill>
                    <a:prstClr val="white"/>
                  </a:solidFill>
                  <a:latin typeface="Calibri" panose="020F0502020204030204"/>
                </a:endParaRPr>
              </a:p>
            </p:txBody>
          </p:sp>
          <p:pic>
            <p:nvPicPr>
              <p:cNvPr id="23" name="Picture 9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110" name="Group 112"/>
            <p:cNvGrpSpPr/>
            <p:nvPr/>
          </p:nvGrpSpPr>
          <p:grpSpPr>
            <a:xfrm>
              <a:off x="4327948" y="2158085"/>
              <a:ext cx="145610" cy="327521"/>
              <a:chOff x="7565604" y="5053690"/>
              <a:chExt cx="185585" cy="417438"/>
            </a:xfrm>
          </p:grpSpPr>
          <p:cxnSp>
            <p:nvCxnSpPr>
              <p:cNvPr id="111" name="Straight Connector 113"/>
              <p:cNvCxnSpPr/>
              <p:nvPr/>
            </p:nvCxnSpPr>
            <p:spPr>
              <a:xfrm flipV="1">
                <a:off x="7658397" y="5081438"/>
                <a:ext cx="0" cy="38969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12" name="Oval 114"/>
              <p:cNvSpPr/>
              <p:nvPr/>
            </p:nvSpPr>
            <p:spPr>
              <a:xfrm>
                <a:off x="7565604" y="5053690"/>
                <a:ext cx="185585" cy="185585"/>
              </a:xfrm>
              <a:prstGeom prst="ellipse">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GB" sz="1798" kern="0">
                  <a:solidFill>
                    <a:srgbClr val="FFFFFF"/>
                  </a:solidFill>
                </a:endParaRPr>
              </a:p>
            </p:txBody>
          </p:sp>
        </p:grpSp>
        <p:pic>
          <p:nvPicPr>
            <p:cNvPr id="113" name="Picture 6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90100" y="3914403"/>
              <a:ext cx="474549" cy="474549"/>
            </a:xfrm>
            <a:prstGeom prst="rect">
              <a:avLst/>
            </a:prstGeom>
          </p:spPr>
        </p:pic>
        <p:sp>
          <p:nvSpPr>
            <p:cNvPr id="46" name="Rounded Rectangle 45"/>
            <p:cNvSpPr/>
            <p:nvPr/>
          </p:nvSpPr>
          <p:spPr>
            <a:xfrm>
              <a:off x="138202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58"/>
              <a:r>
                <a:rPr lang="en-GB" sz="918" kern="0" dirty="0">
                  <a:solidFill>
                    <a:srgbClr val="0072C6"/>
                  </a:solidFill>
                  <a:latin typeface="Segoe UI Semibold" panose="020B0702040204020203" pitchFamily="34" charset="0"/>
                  <a:cs typeface="Segoe UI Semibold" panose="020B0702040204020203" pitchFamily="34" charset="0"/>
                </a:rPr>
                <a:t>USERS</a:t>
              </a:r>
            </a:p>
          </p:txBody>
        </p:sp>
        <p:sp>
          <p:nvSpPr>
            <p:cNvPr id="48" name="Rounded Rectangle 47"/>
            <p:cNvSpPr/>
            <p:nvPr/>
          </p:nvSpPr>
          <p:spPr>
            <a:xfrm>
              <a:off x="3333813" y="447349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58"/>
              <a:r>
                <a:rPr lang="en-GB" sz="918" kern="0" dirty="0">
                  <a:solidFill>
                    <a:srgbClr val="0072C6"/>
                  </a:solidFill>
                  <a:latin typeface="Segoe UI Semibold" panose="020B0702040204020203" pitchFamily="34" charset="0"/>
                  <a:cs typeface="Segoe UI Semibold" panose="020B0702040204020203" pitchFamily="34" charset="0"/>
                </a:rPr>
                <a:t>FILES</a:t>
              </a:r>
            </a:p>
          </p:txBody>
        </p:sp>
        <p:sp>
          <p:nvSpPr>
            <p:cNvPr id="49" name="Rounded Rectangle 48"/>
            <p:cNvSpPr/>
            <p:nvPr/>
          </p:nvSpPr>
          <p:spPr>
            <a:xfrm>
              <a:off x="4296701"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58"/>
              <a:r>
                <a:rPr lang="en-GB" sz="918" kern="0" dirty="0">
                  <a:solidFill>
                    <a:srgbClr val="0072C6"/>
                  </a:solidFill>
                  <a:latin typeface="Segoe UI Semibold" panose="020B0702040204020203" pitchFamily="34" charset="0"/>
                  <a:cs typeface="Segoe UI Semibold" panose="020B0702040204020203" pitchFamily="34" charset="0"/>
                </a:rPr>
                <a:t>MAIL</a:t>
              </a:r>
            </a:p>
          </p:txBody>
        </p:sp>
        <p:sp>
          <p:nvSpPr>
            <p:cNvPr id="50" name="Rounded Rectangle 49"/>
            <p:cNvSpPr/>
            <p:nvPr/>
          </p:nvSpPr>
          <p:spPr>
            <a:xfrm>
              <a:off x="5285723" y="447607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58"/>
              <a:r>
                <a:rPr lang="en-GB" sz="816" kern="0" dirty="0">
                  <a:solidFill>
                    <a:srgbClr val="0072C6"/>
                  </a:solidFill>
                  <a:latin typeface="Segoe UI Semibold" panose="020B0702040204020203" pitchFamily="34" charset="0"/>
                  <a:cs typeface="Segoe UI Semibold" panose="020B0702040204020203" pitchFamily="34" charset="0"/>
                </a:rPr>
                <a:t>CALENDAR</a:t>
              </a:r>
            </a:p>
          </p:txBody>
        </p:sp>
        <p:sp>
          <p:nvSpPr>
            <p:cNvPr id="55" name="Rounded Rectangle 54"/>
            <p:cNvSpPr/>
            <p:nvPr/>
          </p:nvSpPr>
          <p:spPr>
            <a:xfrm>
              <a:off x="235189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58"/>
              <a:r>
                <a:rPr lang="en-GB" sz="918" kern="0" dirty="0">
                  <a:solidFill>
                    <a:srgbClr val="0072C6"/>
                  </a:solidFill>
                  <a:latin typeface="Segoe UI Semibold" panose="020B0702040204020203" pitchFamily="34" charset="0"/>
                  <a:cs typeface="Segoe UI Semibold" panose="020B0702040204020203" pitchFamily="34" charset="0"/>
                </a:rPr>
                <a:t>GROUPS</a:t>
              </a:r>
            </a:p>
          </p:txBody>
        </p:sp>
        <p:sp>
          <p:nvSpPr>
            <p:cNvPr id="61" name="Rounded Rectangle 60"/>
            <p:cNvSpPr/>
            <p:nvPr/>
          </p:nvSpPr>
          <p:spPr>
            <a:xfrm>
              <a:off x="1322323" y="5267372"/>
              <a:ext cx="6624108" cy="592090"/>
            </a:xfrm>
            <a:prstGeom prst="round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58"/>
              <a:endParaRPr lang="en-GB" sz="1834" kern="0">
                <a:solidFill>
                  <a:prstClr val="white"/>
                </a:solidFill>
                <a:latin typeface="Calibri" panose="020F0502020204030204"/>
              </a:endParaRPr>
            </a:p>
          </p:txBody>
        </p:sp>
        <p:sp>
          <p:nvSpPr>
            <p:cNvPr id="62" name="Title 1"/>
            <p:cNvSpPr txBox="1">
              <a:spLocks/>
            </p:cNvSpPr>
            <p:nvPr/>
          </p:nvSpPr>
          <p:spPr>
            <a:xfrm>
              <a:off x="1322324" y="5346976"/>
              <a:ext cx="6624106" cy="361486"/>
            </a:xfrm>
            <a:prstGeom prst="rect">
              <a:avLst/>
            </a:prstGeom>
          </p:spPr>
          <p:txBody>
            <a:bodyPr vert="horz" lIns="93186" tIns="46592" rIns="93186" bIns="46592"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1858">
                <a:lnSpc>
                  <a:spcPct val="150000"/>
                </a:lnSpc>
              </a:pPr>
              <a:r>
                <a:rPr lang="en-US" sz="1834" dirty="0">
                  <a:solidFill>
                    <a:prstClr val="white"/>
                  </a:solidFill>
                  <a:latin typeface="Segoe UI" panose="020B0502040204020203" pitchFamily="34" charset="0"/>
                  <a:cs typeface="Segoe UI" panose="020B0502040204020203" pitchFamily="34" charset="0"/>
                </a:rPr>
                <a:t>Insights and relationships from Office Graph</a:t>
              </a:r>
            </a:p>
          </p:txBody>
        </p:sp>
        <p:cxnSp>
          <p:nvCxnSpPr>
            <p:cNvPr id="67" name="Straight Arrow Connector 66"/>
            <p:cNvCxnSpPr/>
            <p:nvPr/>
          </p:nvCxnSpPr>
          <p:spPr>
            <a:xfrm>
              <a:off x="2741680" y="474021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97"/>
            <p:cNvCxnSpPr/>
            <p:nvPr/>
          </p:nvCxnSpPr>
          <p:spPr>
            <a:xfrm>
              <a:off x="3723597" y="473329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98"/>
            <p:cNvCxnSpPr/>
            <p:nvPr/>
          </p:nvCxnSpPr>
          <p:spPr>
            <a:xfrm>
              <a:off x="4686485" y="4729357"/>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99"/>
            <p:cNvCxnSpPr/>
            <p:nvPr/>
          </p:nvCxnSpPr>
          <p:spPr>
            <a:xfrm>
              <a:off x="5675507" y="473455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00"/>
            <p:cNvCxnSpPr/>
            <p:nvPr/>
          </p:nvCxnSpPr>
          <p:spPr>
            <a:xfrm>
              <a:off x="6671189" y="4735800"/>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101"/>
            <p:cNvCxnSpPr/>
            <p:nvPr/>
          </p:nvCxnSpPr>
          <p:spPr>
            <a:xfrm>
              <a:off x="1771810" y="4738069"/>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6" name="Rounded Rectangle 105"/>
            <p:cNvSpPr/>
            <p:nvPr/>
          </p:nvSpPr>
          <p:spPr>
            <a:xfrm>
              <a:off x="6281405" y="447731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58"/>
              <a:r>
                <a:rPr lang="en-GB" sz="816" kern="0" dirty="0">
                  <a:solidFill>
                    <a:srgbClr val="0072C6"/>
                  </a:solidFill>
                  <a:latin typeface="Segoe UI Semibold" panose="020B0702040204020203" pitchFamily="34" charset="0"/>
                  <a:cs typeface="Segoe UI Semibold" panose="020B0702040204020203" pitchFamily="34" charset="0"/>
                </a:rPr>
                <a:t>TASKS</a:t>
              </a:r>
            </a:p>
          </p:txBody>
        </p:sp>
        <p:grpSp>
          <p:nvGrpSpPr>
            <p:cNvPr id="107" name="Group 112"/>
            <p:cNvGrpSpPr/>
            <p:nvPr/>
          </p:nvGrpSpPr>
          <p:grpSpPr>
            <a:xfrm>
              <a:off x="7656629" y="4944177"/>
              <a:ext cx="145610" cy="327521"/>
              <a:chOff x="7565604" y="5053690"/>
              <a:chExt cx="185585" cy="417438"/>
            </a:xfrm>
          </p:grpSpPr>
          <p:cxnSp>
            <p:nvCxnSpPr>
              <p:cNvPr id="108"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9"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GB" sz="1798" kern="0">
                  <a:solidFill>
                    <a:srgbClr val="FFFFFF"/>
                  </a:solidFill>
                </a:endParaRPr>
              </a:p>
            </p:txBody>
          </p:sp>
        </p:grpSp>
      </p:grpSp>
      <p:pic>
        <p:nvPicPr>
          <p:cNvPr id="7" name="Picture 6"/>
          <p:cNvPicPr>
            <a:picLocks/>
          </p:cNvPicPr>
          <p:nvPr>
            <p:custDataLst>
              <p:tags r:id="rId2"/>
            </p:custDataLst>
          </p:nvPr>
        </p:nvPicPr>
        <p:blipFill>
          <a:blip r:embed="rId21">
            <a:extLst>
              <a:ext uri="{28A0092B-C50C-407E-A947-70E740481C1C}">
                <a14:useLocalDpi xmlns:a14="http://schemas.microsoft.com/office/drawing/2010/main" val="0"/>
              </a:ext>
            </a:extLst>
          </a:blip>
          <a:stretch>
            <a:fillRect/>
          </a:stretch>
        </p:blipFill>
        <p:spPr>
          <a:xfrm>
            <a:off x="8070610" y="506680"/>
            <a:ext cx="21751" cy="21751"/>
          </a:xfrm>
          <a:prstGeom prst="rect">
            <a:avLst/>
          </a:prstGeom>
        </p:spPr>
      </p:pic>
      <p:grpSp>
        <p:nvGrpSpPr>
          <p:cNvPr id="124" name="Group 123"/>
          <p:cNvGrpSpPr/>
          <p:nvPr/>
        </p:nvGrpSpPr>
        <p:grpSpPr>
          <a:xfrm>
            <a:off x="3738701" y="1525205"/>
            <a:ext cx="410659" cy="410282"/>
            <a:chOff x="446049" y="1441577"/>
            <a:chExt cx="786384" cy="788667"/>
          </a:xfrm>
        </p:grpSpPr>
        <p:sp>
          <p:nvSpPr>
            <p:cNvPr id="125" name="Rectangle 124"/>
            <p:cNvSpPr/>
            <p:nvPr/>
          </p:nvSpPr>
          <p:spPr bwMode="auto">
            <a:xfrm>
              <a:off x="446049" y="1441577"/>
              <a:ext cx="786384" cy="788667"/>
            </a:xfrm>
            <a:prstGeom prst="rect">
              <a:avLst/>
            </a:prstGeom>
            <a:solidFill>
              <a:srgbClr val="0078D7"/>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kern="0" dirty="0">
                <a:gradFill>
                  <a:gsLst>
                    <a:gs pos="0">
                      <a:srgbClr val="FFFFFF"/>
                    </a:gs>
                    <a:gs pos="100000">
                      <a:srgbClr val="FFFFFF"/>
                    </a:gs>
                  </a:gsLst>
                  <a:lin ang="5400000" scaled="0"/>
                </a:gradFill>
                <a:latin typeface="Segoe UI"/>
              </a:endParaRPr>
            </a:p>
          </p:txBody>
        </p:sp>
        <p:sp>
          <p:nvSpPr>
            <p:cNvPr id="126" name="Freeform 41"/>
            <p:cNvSpPr>
              <a:spLocks noEditPoints="1"/>
            </p:cNvSpPr>
            <p:nvPr/>
          </p:nvSpPr>
          <p:spPr bwMode="auto">
            <a:xfrm>
              <a:off x="546771" y="1553556"/>
              <a:ext cx="584941" cy="564709"/>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51304"/>
              <a:endParaRPr lang="en-US" sz="1836" kern="0">
                <a:solidFill>
                  <a:srgbClr val="000000"/>
                </a:solidFill>
              </a:endParaRPr>
            </a:p>
          </p:txBody>
        </p:sp>
      </p:grpSp>
      <p:grpSp>
        <p:nvGrpSpPr>
          <p:cNvPr id="136" name="Group 135"/>
          <p:cNvGrpSpPr/>
          <p:nvPr/>
        </p:nvGrpSpPr>
        <p:grpSpPr>
          <a:xfrm>
            <a:off x="4649564" y="1570710"/>
            <a:ext cx="410345" cy="410345"/>
            <a:chOff x="1422289" y="1435556"/>
            <a:chExt cx="786384" cy="788667"/>
          </a:xfrm>
        </p:grpSpPr>
        <p:sp>
          <p:nvSpPr>
            <p:cNvPr id="137" name="Rectangle 136"/>
            <p:cNvSpPr/>
            <p:nvPr/>
          </p:nvSpPr>
          <p:spPr bwMode="auto">
            <a:xfrm>
              <a:off x="1422289" y="1435556"/>
              <a:ext cx="786384" cy="788667"/>
            </a:xfrm>
            <a:prstGeom prst="rect">
              <a:avLst/>
            </a:prstGeom>
            <a:solidFill>
              <a:srgbClr val="0078D7"/>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kern="0" dirty="0">
                <a:gradFill>
                  <a:gsLst>
                    <a:gs pos="0">
                      <a:srgbClr val="FFFFFF"/>
                    </a:gs>
                    <a:gs pos="100000">
                      <a:srgbClr val="FFFFFF"/>
                    </a:gs>
                  </a:gsLst>
                  <a:lin ang="5400000" scaled="0"/>
                </a:gradFill>
                <a:latin typeface="Segoe UI"/>
              </a:endParaRPr>
            </a:p>
          </p:txBody>
        </p:sp>
        <p:sp>
          <p:nvSpPr>
            <p:cNvPr id="138" name="Freeform 7"/>
            <p:cNvSpPr>
              <a:spLocks noEditPoints="1"/>
            </p:cNvSpPr>
            <p:nvPr/>
          </p:nvSpPr>
          <p:spPr bwMode="auto">
            <a:xfrm>
              <a:off x="1558024" y="1547034"/>
              <a:ext cx="514913" cy="554768"/>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51304"/>
              <a:endParaRPr lang="en-US" sz="1836" kern="0">
                <a:solidFill>
                  <a:srgbClr val="000000"/>
                </a:solidFill>
              </a:endParaRPr>
            </a:p>
          </p:txBody>
        </p:sp>
      </p:grpSp>
    </p:spTree>
    <p:custDataLst>
      <p:tags r:id="rId1"/>
    </p:custDataLst>
    <p:extLst>
      <p:ext uri="{BB962C8B-B14F-4D97-AF65-F5344CB8AC3E}">
        <p14:creationId xmlns:p14="http://schemas.microsoft.com/office/powerpoint/2010/main" val="4052640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029" y="296563"/>
            <a:ext cx="3564750" cy="4571734"/>
          </a:xfrm>
        </p:spPr>
        <p:txBody>
          <a:bodyPr/>
          <a:lstStyle/>
          <a:p>
            <a:r>
              <a:rPr lang="en-US" dirty="0" err="1"/>
              <a:t>Integración</a:t>
            </a:r>
            <a:r>
              <a:rPr lang="en-US" dirty="0"/>
              <a:t> con Office 365</a:t>
            </a:r>
          </a:p>
        </p:txBody>
      </p:sp>
      <p:pic>
        <p:nvPicPr>
          <p:cNvPr id="3" name="Picture 2"/>
          <p:cNvPicPr>
            <a:picLocks noChangeAspect="1"/>
          </p:cNvPicPr>
          <p:nvPr/>
        </p:nvPicPr>
        <p:blipFill>
          <a:blip r:embed="rId2"/>
          <a:stretch>
            <a:fillRect/>
          </a:stretch>
        </p:blipFill>
        <p:spPr>
          <a:xfrm>
            <a:off x="4068340" y="1408"/>
            <a:ext cx="8053468" cy="6903811"/>
          </a:xfrm>
          <a:prstGeom prst="rect">
            <a:avLst/>
          </a:prstGeom>
        </p:spPr>
      </p:pic>
    </p:spTree>
    <p:extLst>
      <p:ext uri="{BB962C8B-B14F-4D97-AF65-F5344CB8AC3E}">
        <p14:creationId xmlns:p14="http://schemas.microsoft.com/office/powerpoint/2010/main" val="2573260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0B147E-E311-4F76-BCED-137E7A39046C}"/>
              </a:ext>
            </a:extLst>
          </p:cNvPr>
          <p:cNvSpPr>
            <a:spLocks noGrp="1"/>
          </p:cNvSpPr>
          <p:nvPr>
            <p:ph type="title"/>
          </p:nvPr>
        </p:nvSpPr>
        <p:spPr/>
        <p:txBody>
          <a:bodyPr/>
          <a:lstStyle/>
          <a:p>
            <a:r>
              <a:rPr lang="es-ES" dirty="0"/>
              <a:t>¿Por qué necesitamos Microsoft </a:t>
            </a:r>
            <a:r>
              <a:rPr lang="es-ES" dirty="0" err="1"/>
              <a:t>Graph</a:t>
            </a:r>
            <a:r>
              <a:rPr lang="es-ES" dirty="0"/>
              <a:t> API?</a:t>
            </a:r>
          </a:p>
        </p:txBody>
      </p:sp>
    </p:spTree>
    <p:extLst>
      <p:ext uri="{BB962C8B-B14F-4D97-AF65-F5344CB8AC3E}">
        <p14:creationId xmlns:p14="http://schemas.microsoft.com/office/powerpoint/2010/main" val="333993621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8605" y="2117830"/>
            <a:ext cx="2210722" cy="361341"/>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2039" dirty="0">
                <a:solidFill>
                  <a:srgbClr val="404040"/>
                </a:solidFill>
                <a:latin typeface="Segoe UI" panose="020B0502040204020203" pitchFamily="34" charset="0"/>
                <a:cs typeface="Segoe UI" panose="020B0502040204020203" pitchFamily="34" charset="0"/>
              </a:rPr>
              <a:t>USER</a:t>
            </a:r>
          </a:p>
        </p:txBody>
      </p:sp>
      <p:sp>
        <p:nvSpPr>
          <p:cNvPr id="24" name="Title 1"/>
          <p:cNvSpPr txBox="1">
            <a:spLocks/>
          </p:cNvSpPr>
          <p:nvPr/>
        </p:nvSpPr>
        <p:spPr>
          <a:xfrm>
            <a:off x="2251566" y="2117830"/>
            <a:ext cx="2210722" cy="361341"/>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2039" dirty="0">
                <a:solidFill>
                  <a:srgbClr val="404040"/>
                </a:solidFill>
                <a:latin typeface="Segoe UI" panose="020B0502040204020203" pitchFamily="34" charset="0"/>
                <a:cs typeface="Segoe UI" panose="020B0502040204020203" pitchFamily="34" charset="0"/>
              </a:rPr>
              <a:t>FILES</a:t>
            </a:r>
          </a:p>
        </p:txBody>
      </p:sp>
      <p:sp>
        <p:nvSpPr>
          <p:cNvPr id="25" name="Title 1"/>
          <p:cNvSpPr txBox="1">
            <a:spLocks/>
          </p:cNvSpPr>
          <p:nvPr/>
        </p:nvSpPr>
        <p:spPr>
          <a:xfrm>
            <a:off x="4373310" y="2030331"/>
            <a:ext cx="2210722" cy="361341"/>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2039" dirty="0">
                <a:solidFill>
                  <a:srgbClr val="404040"/>
                </a:solidFill>
                <a:latin typeface="Segoe UI" panose="020B0502040204020203" pitchFamily="34" charset="0"/>
                <a:cs typeface="Segoe UI" panose="020B0502040204020203" pitchFamily="34" charset="0"/>
              </a:rPr>
              <a:t>EMAIL AND CONVERSATIONS</a:t>
            </a:r>
          </a:p>
        </p:txBody>
      </p:sp>
      <p:sp>
        <p:nvSpPr>
          <p:cNvPr id="27" name="Oval 61"/>
          <p:cNvSpPr/>
          <p:nvPr/>
        </p:nvSpPr>
        <p:spPr>
          <a:xfrm>
            <a:off x="2510178" y="2759251"/>
            <a:ext cx="793212" cy="79321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grpSp>
        <p:nvGrpSpPr>
          <p:cNvPr id="4" name="Group 65"/>
          <p:cNvGrpSpPr/>
          <p:nvPr/>
        </p:nvGrpSpPr>
        <p:grpSpPr>
          <a:xfrm>
            <a:off x="2510178" y="3638324"/>
            <a:ext cx="793212" cy="793212"/>
            <a:chOff x="3046415" y="3638379"/>
            <a:chExt cx="793531" cy="793531"/>
          </a:xfrm>
        </p:grpSpPr>
        <p:sp>
          <p:nvSpPr>
            <p:cNvPr id="29" name="Oval 66"/>
            <p:cNvSpPr/>
            <p:nvPr/>
          </p:nvSpPr>
          <p:spPr>
            <a:xfrm>
              <a:off x="3046415"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15"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8004" y="3797301"/>
              <a:ext cx="474549" cy="474549"/>
            </a:xfrm>
            <a:prstGeom prst="rect">
              <a:avLst/>
            </a:prstGeom>
          </p:spPr>
        </p:pic>
      </p:grpSp>
      <p:grpSp>
        <p:nvGrpSpPr>
          <p:cNvPr id="7" name="Group 70"/>
          <p:cNvGrpSpPr/>
          <p:nvPr/>
        </p:nvGrpSpPr>
        <p:grpSpPr>
          <a:xfrm>
            <a:off x="3410463" y="3638324"/>
            <a:ext cx="793212" cy="793212"/>
            <a:chOff x="3947062" y="3638379"/>
            <a:chExt cx="793531" cy="793531"/>
          </a:xfrm>
        </p:grpSpPr>
        <p:sp>
          <p:nvSpPr>
            <p:cNvPr id="30" name="Oval 71"/>
            <p:cNvSpPr/>
            <p:nvPr/>
          </p:nvSpPr>
          <p:spPr>
            <a:xfrm>
              <a:off x="394706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33" name="Picture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6012" y="3798843"/>
              <a:ext cx="474549" cy="474549"/>
            </a:xfrm>
            <a:prstGeom prst="rect">
              <a:avLst/>
            </a:prstGeom>
          </p:spPr>
        </p:pic>
      </p:grpSp>
      <p:grpSp>
        <p:nvGrpSpPr>
          <p:cNvPr id="11" name="Group 75"/>
          <p:cNvGrpSpPr/>
          <p:nvPr/>
        </p:nvGrpSpPr>
        <p:grpSpPr>
          <a:xfrm>
            <a:off x="3410463" y="2759251"/>
            <a:ext cx="793212" cy="793212"/>
            <a:chOff x="3947062" y="2758953"/>
            <a:chExt cx="793531" cy="793531"/>
          </a:xfrm>
        </p:grpSpPr>
        <p:sp>
          <p:nvSpPr>
            <p:cNvPr id="28" name="Oval 76"/>
            <p:cNvSpPr/>
            <p:nvPr/>
          </p:nvSpPr>
          <p:spPr>
            <a:xfrm>
              <a:off x="394706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35" name="Picture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06013" y="2927595"/>
              <a:ext cx="474482" cy="474482"/>
            </a:xfrm>
            <a:prstGeom prst="rect">
              <a:avLst/>
            </a:prstGeom>
          </p:spPr>
        </p:pic>
      </p:grpSp>
      <p:grpSp>
        <p:nvGrpSpPr>
          <p:cNvPr id="17" name="Group 80"/>
          <p:cNvGrpSpPr/>
          <p:nvPr/>
        </p:nvGrpSpPr>
        <p:grpSpPr>
          <a:xfrm>
            <a:off x="5082065" y="2742662"/>
            <a:ext cx="793212" cy="793212"/>
            <a:chOff x="5795527" y="2705393"/>
            <a:chExt cx="793531" cy="793531"/>
          </a:xfrm>
        </p:grpSpPr>
        <p:sp>
          <p:nvSpPr>
            <p:cNvPr id="37" name="Oval 81"/>
            <p:cNvSpPr/>
            <p:nvPr/>
          </p:nvSpPr>
          <p:spPr>
            <a:xfrm rot="5400000">
              <a:off x="5795527" y="270539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41" name="Picture 8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47082" y="2865130"/>
              <a:ext cx="490419" cy="490419"/>
            </a:xfrm>
            <a:prstGeom prst="rect">
              <a:avLst/>
            </a:prstGeom>
          </p:spPr>
        </p:pic>
      </p:grpSp>
      <p:grpSp>
        <p:nvGrpSpPr>
          <p:cNvPr id="16" name="Group 85"/>
          <p:cNvGrpSpPr/>
          <p:nvPr/>
        </p:nvGrpSpPr>
        <p:grpSpPr>
          <a:xfrm>
            <a:off x="5082065" y="3642948"/>
            <a:ext cx="793212" cy="793212"/>
            <a:chOff x="5795527" y="3606041"/>
            <a:chExt cx="793531" cy="793531"/>
          </a:xfrm>
        </p:grpSpPr>
        <p:sp>
          <p:nvSpPr>
            <p:cNvPr id="38" name="Oval 86"/>
            <p:cNvSpPr/>
            <p:nvPr/>
          </p:nvSpPr>
          <p:spPr>
            <a:xfrm rot="5400000">
              <a:off x="5795527" y="360604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42" name="Picture 8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71495" y="3764696"/>
              <a:ext cx="507036" cy="507036"/>
            </a:xfrm>
            <a:prstGeom prst="rect">
              <a:avLst/>
            </a:prstGeom>
          </p:spPr>
        </p:pic>
      </p:grpSp>
      <p:grpSp>
        <p:nvGrpSpPr>
          <p:cNvPr id="20" name="Group 19"/>
          <p:cNvGrpSpPr/>
          <p:nvPr/>
        </p:nvGrpSpPr>
        <p:grpSpPr>
          <a:xfrm>
            <a:off x="652084" y="2568989"/>
            <a:ext cx="1463761" cy="2085518"/>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sp>
        <p:nvSpPr>
          <p:cNvPr id="31" name="Title 1"/>
          <p:cNvSpPr txBox="1">
            <a:spLocks/>
          </p:cNvSpPr>
          <p:nvPr/>
        </p:nvSpPr>
        <p:spPr>
          <a:xfrm>
            <a:off x="8103269" y="2117830"/>
            <a:ext cx="2210722" cy="361341"/>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2039" dirty="0">
                <a:solidFill>
                  <a:srgbClr val="404040"/>
                </a:solidFill>
                <a:latin typeface="Segoe UI" panose="020B0502040204020203" pitchFamily="34" charset="0"/>
                <a:cs typeface="Segoe UI" panose="020B0502040204020203" pitchFamily="34" charset="0"/>
              </a:rPr>
              <a:t>PEOPLE</a:t>
            </a:r>
          </a:p>
        </p:txBody>
      </p:sp>
      <p:grpSp>
        <p:nvGrpSpPr>
          <p:cNvPr id="19" name="Group 90"/>
          <p:cNvGrpSpPr/>
          <p:nvPr/>
        </p:nvGrpSpPr>
        <p:grpSpPr>
          <a:xfrm>
            <a:off x="8332838" y="2610008"/>
            <a:ext cx="793212" cy="1101057"/>
            <a:chOff x="7710842" y="2610889"/>
            <a:chExt cx="793531" cy="1101500"/>
          </a:xfrm>
        </p:grpSpPr>
        <p:sp>
          <p:nvSpPr>
            <p:cNvPr id="40" name="Oval 13"/>
            <p:cNvSpPr/>
            <p:nvPr/>
          </p:nvSpPr>
          <p:spPr>
            <a:xfrm>
              <a:off x="771084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graphicFrame>
          <p:nvGraphicFramePr>
            <p:cNvPr id="5" name="Diagram 92"/>
            <p:cNvGraphicFramePr/>
            <p:nvPr>
              <p:extLst/>
            </p:nvPr>
          </p:nvGraphicFramePr>
          <p:xfrm>
            <a:off x="7737166" y="2610889"/>
            <a:ext cx="734333" cy="110150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grpSp>
        <p:nvGrpSpPr>
          <p:cNvPr id="18" name="Group 95"/>
          <p:cNvGrpSpPr/>
          <p:nvPr/>
        </p:nvGrpSpPr>
        <p:grpSpPr>
          <a:xfrm>
            <a:off x="9077974" y="2758013"/>
            <a:ext cx="1101057" cy="793212"/>
            <a:chOff x="8456279" y="2758953"/>
            <a:chExt cx="1101500" cy="793531"/>
          </a:xfrm>
        </p:grpSpPr>
        <p:sp>
          <p:nvSpPr>
            <p:cNvPr id="43" name="Oval 15"/>
            <p:cNvSpPr/>
            <p:nvPr/>
          </p:nvSpPr>
          <p:spPr>
            <a:xfrm>
              <a:off x="8611489"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graphicFrame>
          <p:nvGraphicFramePr>
            <p:cNvPr id="9" name="Diagram 97"/>
            <p:cNvGraphicFramePr/>
            <p:nvPr>
              <p:extLst/>
            </p:nvPr>
          </p:nvGraphicFramePr>
          <p:xfrm>
            <a:off x="8456279" y="2810014"/>
            <a:ext cx="1101500" cy="697617"/>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pSp>
      <p:sp>
        <p:nvSpPr>
          <p:cNvPr id="51" name="Title 1"/>
          <p:cNvSpPr txBox="1">
            <a:spLocks/>
          </p:cNvSpPr>
          <p:nvPr/>
        </p:nvSpPr>
        <p:spPr>
          <a:xfrm>
            <a:off x="6735524" y="2146700"/>
            <a:ext cx="1259332" cy="361341"/>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2039" dirty="0">
                <a:solidFill>
                  <a:srgbClr val="404040"/>
                </a:solidFill>
                <a:latin typeface="Segoe UI" panose="020B0502040204020203" pitchFamily="34" charset="0"/>
                <a:cs typeface="Segoe UI" panose="020B0502040204020203" pitchFamily="34" charset="0"/>
              </a:rPr>
              <a:t>EVENTS</a:t>
            </a:r>
          </a:p>
        </p:txBody>
      </p:sp>
      <p:grpSp>
        <p:nvGrpSpPr>
          <p:cNvPr id="26" name="Group 100"/>
          <p:cNvGrpSpPr/>
          <p:nvPr/>
        </p:nvGrpSpPr>
        <p:grpSpPr>
          <a:xfrm>
            <a:off x="8178533" y="3637085"/>
            <a:ext cx="1101057" cy="793212"/>
            <a:chOff x="7556476" y="3638379"/>
            <a:chExt cx="1101500" cy="793531"/>
          </a:xfrm>
        </p:grpSpPr>
        <p:sp>
          <p:nvSpPr>
            <p:cNvPr id="44" name="Oval 16"/>
            <p:cNvSpPr/>
            <p:nvPr/>
          </p:nvSpPr>
          <p:spPr>
            <a:xfrm>
              <a:off x="771084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graphicFrame>
          <p:nvGraphicFramePr>
            <p:cNvPr id="12" name="Diagram 102"/>
            <p:cNvGraphicFramePr/>
            <p:nvPr>
              <p:extLst/>
            </p:nvPr>
          </p:nvGraphicFramePr>
          <p:xfrm>
            <a:off x="7556476" y="3665239"/>
            <a:ext cx="1101500" cy="734333"/>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grpSp>
        <p:nvGrpSpPr>
          <p:cNvPr id="22" name="Group 21"/>
          <p:cNvGrpSpPr/>
          <p:nvPr/>
        </p:nvGrpSpPr>
        <p:grpSpPr>
          <a:xfrm>
            <a:off x="6950827" y="2733177"/>
            <a:ext cx="811673" cy="794616"/>
            <a:chOff x="10113425" y="2651210"/>
            <a:chExt cx="796150" cy="779420"/>
          </a:xfrm>
        </p:grpSpPr>
        <p:sp>
          <p:nvSpPr>
            <p:cNvPr id="53" name="Oval 52"/>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21" name="Picture 2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57" name="Group 56"/>
          <p:cNvGrpSpPr/>
          <p:nvPr/>
        </p:nvGrpSpPr>
        <p:grpSpPr>
          <a:xfrm>
            <a:off x="6950827" y="3630023"/>
            <a:ext cx="819527" cy="810327"/>
            <a:chOff x="10113425" y="3530904"/>
            <a:chExt cx="803854" cy="794830"/>
          </a:xfrm>
        </p:grpSpPr>
        <p:sp>
          <p:nvSpPr>
            <p:cNvPr id="54" name="Oval 5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23" name="Picture 22"/>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13" name="Title 12"/>
          <p:cNvSpPr>
            <a:spLocks noGrp="1"/>
          </p:cNvSpPr>
          <p:nvPr>
            <p:ph type="title"/>
          </p:nvPr>
        </p:nvSpPr>
        <p:spPr/>
        <p:txBody>
          <a:bodyPr/>
          <a:lstStyle/>
          <a:p>
            <a:r>
              <a:rPr lang="en-US" dirty="0"/>
              <a:t>Data silos in the enterprise</a:t>
            </a:r>
          </a:p>
        </p:txBody>
      </p:sp>
      <p:grpSp>
        <p:nvGrpSpPr>
          <p:cNvPr id="62" name="Group 61"/>
          <p:cNvGrpSpPr/>
          <p:nvPr/>
        </p:nvGrpSpPr>
        <p:grpSpPr>
          <a:xfrm>
            <a:off x="10640280" y="2467694"/>
            <a:ext cx="1463761" cy="2085518"/>
            <a:chOff x="636295" y="2518478"/>
            <a:chExt cx="1435768" cy="2045634"/>
          </a:xfrm>
        </p:grpSpPr>
        <p:sp>
          <p:nvSpPr>
            <p:cNvPr id="63" name="Oval 6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64" name="Diagram 6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1" r:lo="rId32" r:qs="rId33" r:cs="rId34"/>
            </a:graphicData>
          </a:graphic>
        </p:graphicFrame>
      </p:grpSp>
      <p:grpSp>
        <p:nvGrpSpPr>
          <p:cNvPr id="65" name="Group 64"/>
          <p:cNvGrpSpPr/>
          <p:nvPr/>
        </p:nvGrpSpPr>
        <p:grpSpPr>
          <a:xfrm>
            <a:off x="9106709" y="3647874"/>
            <a:ext cx="1101057" cy="793212"/>
            <a:chOff x="7408118" y="3567362"/>
            <a:chExt cx="1080000" cy="778042"/>
          </a:xfrm>
        </p:grpSpPr>
        <p:sp>
          <p:nvSpPr>
            <p:cNvPr id="66" name="Oval 65"/>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67" name="Diagram 66"/>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6" r:lo="rId37" r:qs="rId38" r:cs="rId39"/>
            </a:graphicData>
          </a:graphic>
        </p:graphicFrame>
      </p:grpSp>
      <p:sp>
        <p:nvSpPr>
          <p:cNvPr id="68" name="Title 1"/>
          <p:cNvSpPr txBox="1">
            <a:spLocks/>
          </p:cNvSpPr>
          <p:nvPr/>
        </p:nvSpPr>
        <p:spPr>
          <a:xfrm>
            <a:off x="10266800" y="2117830"/>
            <a:ext cx="2210722" cy="361341"/>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2039" dirty="0">
                <a:solidFill>
                  <a:srgbClr val="404040"/>
                </a:solidFill>
                <a:latin typeface="Segoe UI" panose="020B0502040204020203" pitchFamily="34" charset="0"/>
                <a:cs typeface="Segoe UI" panose="020B0502040204020203" pitchFamily="34" charset="0"/>
              </a:rPr>
              <a:t>GROUPS</a:t>
            </a:r>
          </a:p>
        </p:txBody>
      </p:sp>
      <p:pic>
        <p:nvPicPr>
          <p:cNvPr id="69" name="Picture 68"/>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2661706" y="2902335"/>
            <a:ext cx="520803" cy="520803"/>
          </a:xfrm>
          <a:prstGeom prst="rect">
            <a:avLst/>
          </a:prstGeom>
        </p:spPr>
      </p:pic>
    </p:spTree>
    <p:custDataLst>
      <p:tags r:id="rId1"/>
    </p:custDataLst>
    <p:extLst>
      <p:ext uri="{BB962C8B-B14F-4D97-AF65-F5344CB8AC3E}">
        <p14:creationId xmlns:p14="http://schemas.microsoft.com/office/powerpoint/2010/main" val="3521186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anim calcmode="lin" valueType="num">
                                      <p:cBhvr>
                                        <p:cTn id="13" dur="500" fill="hold"/>
                                        <p:tgtEl>
                                          <p:spTgt spid="27"/>
                                        </p:tgtEl>
                                        <p:attrNameLst>
                                          <p:attrName>ppt_x</p:attrName>
                                        </p:attrNameLst>
                                      </p:cBhvr>
                                      <p:tavLst>
                                        <p:tav tm="0">
                                          <p:val>
                                            <p:strVal val="#ppt_x"/>
                                          </p:val>
                                        </p:tav>
                                        <p:tav tm="100000">
                                          <p:val>
                                            <p:strVal val="#ppt_x"/>
                                          </p:val>
                                        </p:tav>
                                      </p:tavLst>
                                    </p:anim>
                                    <p:anim calcmode="lin" valueType="num">
                                      <p:cBhvr>
                                        <p:cTn id="14" dur="500" fill="hold"/>
                                        <p:tgtEl>
                                          <p:spTgt spid="2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anim calcmode="lin" valueType="num">
                                      <p:cBhvr>
                                        <p:cTn id="18" dur="500" fill="hold"/>
                                        <p:tgtEl>
                                          <p:spTgt spid="4"/>
                                        </p:tgtEl>
                                        <p:attrNameLst>
                                          <p:attrName>ppt_x</p:attrName>
                                        </p:attrNameLst>
                                      </p:cBhvr>
                                      <p:tavLst>
                                        <p:tav tm="0">
                                          <p:val>
                                            <p:strVal val="#ppt_x"/>
                                          </p:val>
                                        </p:tav>
                                        <p:tav tm="100000">
                                          <p:val>
                                            <p:strVal val="#ppt_x"/>
                                          </p:val>
                                        </p:tav>
                                      </p:tavLst>
                                    </p:anim>
                                    <p:anim calcmode="lin" valueType="num">
                                      <p:cBhvr>
                                        <p:cTn id="19" dur="5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anim calcmode="lin" valueType="num">
                                      <p:cBhvr>
                                        <p:cTn id="23" dur="500" fill="hold"/>
                                        <p:tgtEl>
                                          <p:spTgt spid="7"/>
                                        </p:tgtEl>
                                        <p:attrNameLst>
                                          <p:attrName>ppt_x</p:attrName>
                                        </p:attrNameLst>
                                      </p:cBhvr>
                                      <p:tavLst>
                                        <p:tav tm="0">
                                          <p:val>
                                            <p:strVal val="#ppt_x"/>
                                          </p:val>
                                        </p:tav>
                                        <p:tav tm="100000">
                                          <p:val>
                                            <p:strVal val="#ppt_x"/>
                                          </p:val>
                                        </p:tav>
                                      </p:tavLst>
                                    </p:anim>
                                    <p:anim calcmode="lin" valueType="num">
                                      <p:cBhvr>
                                        <p:cTn id="24" dur="5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fade">
                                      <p:cBhvr>
                                        <p:cTn id="32" dur="500"/>
                                        <p:tgtEl>
                                          <p:spTgt spid="69"/>
                                        </p:tgtEl>
                                      </p:cBhvr>
                                    </p:animEffect>
                                    <p:anim calcmode="lin" valueType="num">
                                      <p:cBhvr>
                                        <p:cTn id="33" dur="500" fill="hold"/>
                                        <p:tgtEl>
                                          <p:spTgt spid="69"/>
                                        </p:tgtEl>
                                        <p:attrNameLst>
                                          <p:attrName>ppt_x</p:attrName>
                                        </p:attrNameLst>
                                      </p:cBhvr>
                                      <p:tavLst>
                                        <p:tav tm="0">
                                          <p:val>
                                            <p:strVal val="#ppt_x"/>
                                          </p:val>
                                        </p:tav>
                                        <p:tav tm="100000">
                                          <p:val>
                                            <p:strVal val="#ppt_x"/>
                                          </p:val>
                                        </p:tav>
                                      </p:tavLst>
                                    </p:anim>
                                    <p:anim calcmode="lin" valueType="num">
                                      <p:cBhvr>
                                        <p:cTn id="34" dur="5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anim calcmode="lin" valueType="num">
                                      <p:cBhvr>
                                        <p:cTn id="40" dur="500" fill="hold"/>
                                        <p:tgtEl>
                                          <p:spTgt spid="25"/>
                                        </p:tgtEl>
                                        <p:attrNameLst>
                                          <p:attrName>ppt_x</p:attrName>
                                        </p:attrNameLst>
                                      </p:cBhvr>
                                      <p:tavLst>
                                        <p:tav tm="0">
                                          <p:val>
                                            <p:strVal val="#ppt_x"/>
                                          </p:val>
                                        </p:tav>
                                        <p:tav tm="100000">
                                          <p:val>
                                            <p:strVal val="#ppt_x"/>
                                          </p:val>
                                        </p:tav>
                                      </p:tavLst>
                                    </p:anim>
                                    <p:anim calcmode="lin" valueType="num">
                                      <p:cBhvr>
                                        <p:cTn id="41" dur="500" fill="hold"/>
                                        <p:tgtEl>
                                          <p:spTgt spid="25"/>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anim calcmode="lin" valueType="num">
                                      <p:cBhvr>
                                        <p:cTn id="45" dur="500" fill="hold"/>
                                        <p:tgtEl>
                                          <p:spTgt spid="17"/>
                                        </p:tgtEl>
                                        <p:attrNameLst>
                                          <p:attrName>ppt_x</p:attrName>
                                        </p:attrNameLst>
                                      </p:cBhvr>
                                      <p:tavLst>
                                        <p:tav tm="0">
                                          <p:val>
                                            <p:strVal val="#ppt_x"/>
                                          </p:val>
                                        </p:tav>
                                        <p:tav tm="100000">
                                          <p:val>
                                            <p:strVal val="#ppt_x"/>
                                          </p:val>
                                        </p:tav>
                                      </p:tavLst>
                                    </p:anim>
                                    <p:anim calcmode="lin" valueType="num">
                                      <p:cBhvr>
                                        <p:cTn id="46" dur="500" fill="hold"/>
                                        <p:tgtEl>
                                          <p:spTgt spid="17"/>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anim calcmode="lin" valueType="num">
                                      <p:cBhvr>
                                        <p:cTn id="50" dur="500" fill="hold"/>
                                        <p:tgtEl>
                                          <p:spTgt spid="16"/>
                                        </p:tgtEl>
                                        <p:attrNameLst>
                                          <p:attrName>ppt_x</p:attrName>
                                        </p:attrNameLst>
                                      </p:cBhvr>
                                      <p:tavLst>
                                        <p:tav tm="0">
                                          <p:val>
                                            <p:strVal val="#ppt_x"/>
                                          </p:val>
                                        </p:tav>
                                        <p:tav tm="100000">
                                          <p:val>
                                            <p:strVal val="#ppt_x"/>
                                          </p:val>
                                        </p:tav>
                                      </p:tavLst>
                                    </p:anim>
                                    <p:anim calcmode="lin" valueType="num">
                                      <p:cBhvr>
                                        <p:cTn id="51"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anim calcmode="lin" valueType="num">
                                      <p:cBhvr>
                                        <p:cTn id="57" dur="500" fill="hold"/>
                                        <p:tgtEl>
                                          <p:spTgt spid="51"/>
                                        </p:tgtEl>
                                        <p:attrNameLst>
                                          <p:attrName>ppt_x</p:attrName>
                                        </p:attrNameLst>
                                      </p:cBhvr>
                                      <p:tavLst>
                                        <p:tav tm="0">
                                          <p:val>
                                            <p:strVal val="#ppt_x"/>
                                          </p:val>
                                        </p:tav>
                                        <p:tav tm="100000">
                                          <p:val>
                                            <p:strVal val="#ppt_x"/>
                                          </p:val>
                                        </p:tav>
                                      </p:tavLst>
                                    </p:anim>
                                    <p:anim calcmode="lin" valueType="num">
                                      <p:cBhvr>
                                        <p:cTn id="58" dur="500" fill="hold"/>
                                        <p:tgtEl>
                                          <p:spTgt spid="51"/>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anim calcmode="lin" valueType="num">
                                      <p:cBhvr>
                                        <p:cTn id="62" dur="500" fill="hold"/>
                                        <p:tgtEl>
                                          <p:spTgt spid="22"/>
                                        </p:tgtEl>
                                        <p:attrNameLst>
                                          <p:attrName>ppt_x</p:attrName>
                                        </p:attrNameLst>
                                      </p:cBhvr>
                                      <p:tavLst>
                                        <p:tav tm="0">
                                          <p:val>
                                            <p:strVal val="#ppt_x"/>
                                          </p:val>
                                        </p:tav>
                                        <p:tav tm="100000">
                                          <p:val>
                                            <p:strVal val="#ppt_x"/>
                                          </p:val>
                                        </p:tav>
                                      </p:tavLst>
                                    </p:anim>
                                    <p:anim calcmode="lin" valueType="num">
                                      <p:cBhvr>
                                        <p:cTn id="63" dur="500" fill="hold"/>
                                        <p:tgtEl>
                                          <p:spTgt spid="22"/>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57"/>
                                        </p:tgtEl>
                                        <p:attrNameLst>
                                          <p:attrName>style.visibility</p:attrName>
                                        </p:attrNameLst>
                                      </p:cBhvr>
                                      <p:to>
                                        <p:strVal val="visible"/>
                                      </p:to>
                                    </p:set>
                                    <p:animEffect transition="in" filter="fade">
                                      <p:cBhvr>
                                        <p:cTn id="66" dur="500"/>
                                        <p:tgtEl>
                                          <p:spTgt spid="57"/>
                                        </p:tgtEl>
                                      </p:cBhvr>
                                    </p:animEffect>
                                    <p:anim calcmode="lin" valueType="num">
                                      <p:cBhvr>
                                        <p:cTn id="67" dur="500" fill="hold"/>
                                        <p:tgtEl>
                                          <p:spTgt spid="57"/>
                                        </p:tgtEl>
                                        <p:attrNameLst>
                                          <p:attrName>ppt_x</p:attrName>
                                        </p:attrNameLst>
                                      </p:cBhvr>
                                      <p:tavLst>
                                        <p:tav tm="0">
                                          <p:val>
                                            <p:strVal val="#ppt_x"/>
                                          </p:val>
                                        </p:tav>
                                        <p:tav tm="100000">
                                          <p:val>
                                            <p:strVal val="#ppt_x"/>
                                          </p:val>
                                        </p:tav>
                                      </p:tavLst>
                                    </p:anim>
                                    <p:anim calcmode="lin" valueType="num">
                                      <p:cBhvr>
                                        <p:cTn id="68" dur="5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500"/>
                                        <p:tgtEl>
                                          <p:spTgt spid="31"/>
                                        </p:tgtEl>
                                      </p:cBhvr>
                                    </p:animEffect>
                                    <p:anim calcmode="lin" valueType="num">
                                      <p:cBhvr>
                                        <p:cTn id="74" dur="500" fill="hold"/>
                                        <p:tgtEl>
                                          <p:spTgt spid="31"/>
                                        </p:tgtEl>
                                        <p:attrNameLst>
                                          <p:attrName>ppt_x</p:attrName>
                                        </p:attrNameLst>
                                      </p:cBhvr>
                                      <p:tavLst>
                                        <p:tav tm="0">
                                          <p:val>
                                            <p:strVal val="#ppt_x"/>
                                          </p:val>
                                        </p:tav>
                                        <p:tav tm="100000">
                                          <p:val>
                                            <p:strVal val="#ppt_x"/>
                                          </p:val>
                                        </p:tav>
                                      </p:tavLst>
                                    </p:anim>
                                    <p:anim calcmode="lin" valueType="num">
                                      <p:cBhvr>
                                        <p:cTn id="75" dur="500" fill="hold"/>
                                        <p:tgtEl>
                                          <p:spTgt spid="31"/>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fade">
                                      <p:cBhvr>
                                        <p:cTn id="78" dur="500"/>
                                        <p:tgtEl>
                                          <p:spTgt spid="19"/>
                                        </p:tgtEl>
                                      </p:cBhvr>
                                    </p:animEffect>
                                    <p:anim calcmode="lin" valueType="num">
                                      <p:cBhvr>
                                        <p:cTn id="79" dur="500" fill="hold"/>
                                        <p:tgtEl>
                                          <p:spTgt spid="19"/>
                                        </p:tgtEl>
                                        <p:attrNameLst>
                                          <p:attrName>ppt_x</p:attrName>
                                        </p:attrNameLst>
                                      </p:cBhvr>
                                      <p:tavLst>
                                        <p:tav tm="0">
                                          <p:val>
                                            <p:strVal val="#ppt_x"/>
                                          </p:val>
                                        </p:tav>
                                        <p:tav tm="100000">
                                          <p:val>
                                            <p:strVal val="#ppt_x"/>
                                          </p:val>
                                        </p:tav>
                                      </p:tavLst>
                                    </p:anim>
                                    <p:anim calcmode="lin" valueType="num">
                                      <p:cBhvr>
                                        <p:cTn id="80" dur="500" fill="hold"/>
                                        <p:tgtEl>
                                          <p:spTgt spid="19"/>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fade">
                                      <p:cBhvr>
                                        <p:cTn id="83" dur="500"/>
                                        <p:tgtEl>
                                          <p:spTgt spid="18"/>
                                        </p:tgtEl>
                                      </p:cBhvr>
                                    </p:animEffect>
                                    <p:anim calcmode="lin" valueType="num">
                                      <p:cBhvr>
                                        <p:cTn id="84" dur="500" fill="hold"/>
                                        <p:tgtEl>
                                          <p:spTgt spid="18"/>
                                        </p:tgtEl>
                                        <p:attrNameLst>
                                          <p:attrName>ppt_x</p:attrName>
                                        </p:attrNameLst>
                                      </p:cBhvr>
                                      <p:tavLst>
                                        <p:tav tm="0">
                                          <p:val>
                                            <p:strVal val="#ppt_x"/>
                                          </p:val>
                                        </p:tav>
                                        <p:tav tm="100000">
                                          <p:val>
                                            <p:strVal val="#ppt_x"/>
                                          </p:val>
                                        </p:tav>
                                      </p:tavLst>
                                    </p:anim>
                                    <p:anim calcmode="lin" valueType="num">
                                      <p:cBhvr>
                                        <p:cTn id="85" dur="500" fill="hold"/>
                                        <p:tgtEl>
                                          <p:spTgt spid="18"/>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fade">
                                      <p:cBhvr>
                                        <p:cTn id="88" dur="500"/>
                                        <p:tgtEl>
                                          <p:spTgt spid="26"/>
                                        </p:tgtEl>
                                      </p:cBhvr>
                                    </p:animEffect>
                                    <p:anim calcmode="lin" valueType="num">
                                      <p:cBhvr>
                                        <p:cTn id="89" dur="500" fill="hold"/>
                                        <p:tgtEl>
                                          <p:spTgt spid="26"/>
                                        </p:tgtEl>
                                        <p:attrNameLst>
                                          <p:attrName>ppt_x</p:attrName>
                                        </p:attrNameLst>
                                      </p:cBhvr>
                                      <p:tavLst>
                                        <p:tav tm="0">
                                          <p:val>
                                            <p:strVal val="#ppt_x"/>
                                          </p:val>
                                        </p:tav>
                                        <p:tav tm="100000">
                                          <p:val>
                                            <p:strVal val="#ppt_x"/>
                                          </p:val>
                                        </p:tav>
                                      </p:tavLst>
                                    </p:anim>
                                    <p:anim calcmode="lin" valueType="num">
                                      <p:cBhvr>
                                        <p:cTn id="90" dur="500" fill="hold"/>
                                        <p:tgtEl>
                                          <p:spTgt spid="26"/>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65"/>
                                        </p:tgtEl>
                                        <p:attrNameLst>
                                          <p:attrName>style.visibility</p:attrName>
                                        </p:attrNameLst>
                                      </p:cBhvr>
                                      <p:to>
                                        <p:strVal val="visible"/>
                                      </p:to>
                                    </p:set>
                                    <p:animEffect transition="in" filter="fade">
                                      <p:cBhvr>
                                        <p:cTn id="93" dur="500"/>
                                        <p:tgtEl>
                                          <p:spTgt spid="65"/>
                                        </p:tgtEl>
                                      </p:cBhvr>
                                    </p:animEffect>
                                    <p:anim calcmode="lin" valueType="num">
                                      <p:cBhvr>
                                        <p:cTn id="94" dur="500" fill="hold"/>
                                        <p:tgtEl>
                                          <p:spTgt spid="65"/>
                                        </p:tgtEl>
                                        <p:attrNameLst>
                                          <p:attrName>ppt_x</p:attrName>
                                        </p:attrNameLst>
                                      </p:cBhvr>
                                      <p:tavLst>
                                        <p:tav tm="0">
                                          <p:val>
                                            <p:strVal val="#ppt_x"/>
                                          </p:val>
                                        </p:tav>
                                        <p:tav tm="100000">
                                          <p:val>
                                            <p:strVal val="#ppt_x"/>
                                          </p:val>
                                        </p:tav>
                                      </p:tavLst>
                                    </p:anim>
                                    <p:anim calcmode="lin" valueType="num">
                                      <p:cBhvr>
                                        <p:cTn id="95" dur="5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62"/>
                                        </p:tgtEl>
                                        <p:attrNameLst>
                                          <p:attrName>style.visibility</p:attrName>
                                        </p:attrNameLst>
                                      </p:cBhvr>
                                      <p:to>
                                        <p:strVal val="visible"/>
                                      </p:to>
                                    </p:set>
                                    <p:animEffect transition="in" filter="fade">
                                      <p:cBhvr>
                                        <p:cTn id="100" dur="500"/>
                                        <p:tgtEl>
                                          <p:spTgt spid="62"/>
                                        </p:tgtEl>
                                      </p:cBhvr>
                                    </p:animEffect>
                                    <p:anim calcmode="lin" valueType="num">
                                      <p:cBhvr>
                                        <p:cTn id="101" dur="500" fill="hold"/>
                                        <p:tgtEl>
                                          <p:spTgt spid="62"/>
                                        </p:tgtEl>
                                        <p:attrNameLst>
                                          <p:attrName>ppt_x</p:attrName>
                                        </p:attrNameLst>
                                      </p:cBhvr>
                                      <p:tavLst>
                                        <p:tav tm="0">
                                          <p:val>
                                            <p:strVal val="#ppt_x"/>
                                          </p:val>
                                        </p:tav>
                                        <p:tav tm="100000">
                                          <p:val>
                                            <p:strVal val="#ppt_x"/>
                                          </p:val>
                                        </p:tav>
                                      </p:tavLst>
                                    </p:anim>
                                    <p:anim calcmode="lin" valueType="num">
                                      <p:cBhvr>
                                        <p:cTn id="102" dur="500" fill="hold"/>
                                        <p:tgtEl>
                                          <p:spTgt spid="62"/>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68"/>
                                        </p:tgtEl>
                                        <p:attrNameLst>
                                          <p:attrName>style.visibility</p:attrName>
                                        </p:attrNameLst>
                                      </p:cBhvr>
                                      <p:to>
                                        <p:strVal val="visible"/>
                                      </p:to>
                                    </p:set>
                                    <p:animEffect transition="in" filter="fade">
                                      <p:cBhvr>
                                        <p:cTn id="105" dur="500"/>
                                        <p:tgtEl>
                                          <p:spTgt spid="68"/>
                                        </p:tgtEl>
                                      </p:cBhvr>
                                    </p:animEffect>
                                    <p:anim calcmode="lin" valueType="num">
                                      <p:cBhvr>
                                        <p:cTn id="106" dur="500" fill="hold"/>
                                        <p:tgtEl>
                                          <p:spTgt spid="68"/>
                                        </p:tgtEl>
                                        <p:attrNameLst>
                                          <p:attrName>ppt_x</p:attrName>
                                        </p:attrNameLst>
                                      </p:cBhvr>
                                      <p:tavLst>
                                        <p:tav tm="0">
                                          <p:val>
                                            <p:strVal val="#ppt_x"/>
                                          </p:val>
                                        </p:tav>
                                        <p:tav tm="100000">
                                          <p:val>
                                            <p:strVal val="#ppt_x"/>
                                          </p:val>
                                        </p:tav>
                                      </p:tavLst>
                                    </p:anim>
                                    <p:anim calcmode="lin" valueType="num">
                                      <p:cBhvr>
                                        <p:cTn id="107" dur="5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7" grpId="0" animBg="1"/>
      <p:bldP spid="31" grpId="0"/>
      <p:bldP spid="51" grpId="0"/>
      <p:bldP spid="6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BF01AEA-19E8-4E8A-9C74-DEEEA750D8B5}"/>
              </a:ext>
            </a:extLst>
          </p:cNvPr>
          <p:cNvSpPr>
            <a:spLocks noGrp="1"/>
          </p:cNvSpPr>
          <p:nvPr/>
        </p:nvSpPr>
        <p:spPr>
          <a:xfrm>
            <a:off x="1143463" y="667766"/>
            <a:ext cx="8229598" cy="513840"/>
          </a:xfrm>
          <a:prstGeom prst="rect">
            <a:avLst/>
          </a:prstGeom>
        </p:spPr>
        <p:txBody>
          <a:bodyPr/>
          <a:lstStyle>
            <a:lvl1pPr algn="l" defTabSz="457200" rtl="0" eaLnBrk="1" latinLnBrk="0" hangingPunct="1">
              <a:spcBef>
                <a:spcPct val="0"/>
              </a:spcBef>
              <a:buNone/>
              <a:defRPr sz="3600" kern="1200" baseline="0">
                <a:solidFill>
                  <a:schemeClr val="tx1"/>
                </a:solidFill>
                <a:latin typeface="Segoe UI Semilight" panose="020B0402040204020203" pitchFamily="34" charset="0"/>
                <a:ea typeface="+mj-ea"/>
                <a:cs typeface="Segoe UI Semilight" panose="020B0402040204020203" pitchFamily="34" charset="0"/>
              </a:defRPr>
            </a:lvl1pPr>
          </a:lstStyle>
          <a:p>
            <a:r>
              <a:rPr lang="en-US" dirty="0" err="1"/>
              <a:t>Varios</a:t>
            </a:r>
            <a:r>
              <a:rPr lang="en-US" dirty="0"/>
              <a:t> </a:t>
            </a:r>
            <a:r>
              <a:rPr lang="en-US" dirty="0" err="1"/>
              <a:t>estilos</a:t>
            </a:r>
            <a:r>
              <a:rPr lang="en-US" dirty="0"/>
              <a:t> de API y </a:t>
            </a:r>
            <a:r>
              <a:rPr lang="en-US" dirty="0" err="1"/>
              <a:t>EndPoints</a:t>
            </a:r>
            <a:endParaRPr lang="en-US" dirty="0"/>
          </a:p>
        </p:txBody>
      </p:sp>
      <p:sp>
        <p:nvSpPr>
          <p:cNvPr id="4" name="TextBox 51">
            <a:extLst>
              <a:ext uri="{FF2B5EF4-FFF2-40B4-BE49-F238E27FC236}">
                <a16:creationId xmlns:a16="http://schemas.microsoft.com/office/drawing/2014/main" id="{08DE958A-F76B-422C-B610-043D8C9DE4FF}"/>
              </a:ext>
            </a:extLst>
          </p:cNvPr>
          <p:cNvSpPr txBox="1"/>
          <p:nvPr/>
        </p:nvSpPr>
        <p:spPr>
          <a:xfrm>
            <a:off x="1439282" y="1777665"/>
            <a:ext cx="3010285" cy="612860"/>
          </a:xfrm>
          <a:prstGeom prst="rect">
            <a:avLst/>
          </a:prstGeom>
          <a:noFill/>
        </p:spPr>
        <p:txBody>
          <a:bodyPr wrap="square" lIns="137141"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85845">
              <a:defRPr/>
            </a:pPr>
            <a:r>
              <a:rPr lang="en-US" sz="1324" dirty="0">
                <a:gradFill>
                  <a:gsLst>
                    <a:gs pos="0">
                      <a:srgbClr val="404040"/>
                    </a:gs>
                    <a:gs pos="55000">
                      <a:srgbClr val="404040"/>
                    </a:gs>
                  </a:gsLst>
                  <a:lin ang="5400000" scaled="0"/>
                </a:gradFill>
                <a:latin typeface="Segoe UI"/>
              </a:rPr>
              <a:t>Azure Active Directory Graph API </a:t>
            </a:r>
          </a:p>
          <a:p>
            <a:pPr defTabSz="685845">
              <a:defRPr/>
            </a:pPr>
            <a:r>
              <a:rPr lang="en-US" sz="1029" dirty="0">
                <a:solidFill>
                  <a:srgbClr val="FF0000"/>
                </a:solidFill>
                <a:latin typeface="Segoe UI"/>
              </a:rPr>
              <a:t>https://graph.windows.net/contoso.com/users</a:t>
            </a:r>
          </a:p>
          <a:p>
            <a:pPr defTabSz="685845">
              <a:defRPr/>
            </a:pPr>
            <a:r>
              <a:rPr lang="en-US" sz="1029" dirty="0">
                <a:solidFill>
                  <a:srgbClr val="FF0000"/>
                </a:solidFill>
                <a:latin typeface="Segoe UI"/>
              </a:rPr>
              <a:t>https://graph.windows.net/contoso.com/groups</a:t>
            </a:r>
            <a:r>
              <a:rPr lang="en-US" sz="1029" dirty="0">
                <a:solidFill>
                  <a:srgbClr val="5C2D91"/>
                </a:solidFill>
                <a:latin typeface="Segoe UI"/>
              </a:rPr>
              <a:t> </a:t>
            </a:r>
          </a:p>
        </p:txBody>
      </p:sp>
      <p:grpSp>
        <p:nvGrpSpPr>
          <p:cNvPr id="5" name="Group 68">
            <a:extLst>
              <a:ext uri="{FF2B5EF4-FFF2-40B4-BE49-F238E27FC236}">
                <a16:creationId xmlns:a16="http://schemas.microsoft.com/office/drawing/2014/main" id="{8CA84A10-CC16-4C44-B822-1A49AB277F49}"/>
              </a:ext>
            </a:extLst>
          </p:cNvPr>
          <p:cNvGrpSpPr/>
          <p:nvPr/>
        </p:nvGrpSpPr>
        <p:grpSpPr>
          <a:xfrm>
            <a:off x="1143463" y="1777664"/>
            <a:ext cx="296046" cy="295775"/>
            <a:chOff x="446049" y="1441577"/>
            <a:chExt cx="786384" cy="788667"/>
          </a:xfrm>
        </p:grpSpPr>
        <p:sp>
          <p:nvSpPr>
            <p:cNvPr id="33" name="Rectangle 69">
              <a:extLst>
                <a:ext uri="{FF2B5EF4-FFF2-40B4-BE49-F238E27FC236}">
                  <a16:creationId xmlns:a16="http://schemas.microsoft.com/office/drawing/2014/main" id="{80857DFF-617B-4BAD-9C80-D8785A722CBD}"/>
                </a:ext>
              </a:extLst>
            </p:cNvPr>
            <p:cNvSpPr/>
            <p:nvPr/>
          </p:nvSpPr>
          <p:spPr bwMode="auto">
            <a:xfrm>
              <a:off x="446049" y="1441577"/>
              <a:ext cx="786384" cy="788667"/>
            </a:xfrm>
            <a:prstGeom prst="rect">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647" fontAlgn="base">
                <a:spcBef>
                  <a:spcPct val="0"/>
                </a:spcBef>
                <a:spcAft>
                  <a:spcPct val="0"/>
                </a:spcAft>
                <a:defRPr/>
              </a:pPr>
              <a:endParaRPr lang="en-US" sz="1471" kern="0">
                <a:gradFill>
                  <a:gsLst>
                    <a:gs pos="0">
                      <a:srgbClr val="FFFFFF"/>
                    </a:gs>
                    <a:gs pos="100000">
                      <a:srgbClr val="FFFFFF"/>
                    </a:gs>
                  </a:gsLst>
                  <a:lin ang="5400000" scaled="0"/>
                </a:gradFill>
                <a:latin typeface="Segoe UI"/>
              </a:endParaRPr>
            </a:p>
          </p:txBody>
        </p:sp>
        <p:sp>
          <p:nvSpPr>
            <p:cNvPr id="34" name="Freeform 41">
              <a:extLst>
                <a:ext uri="{FF2B5EF4-FFF2-40B4-BE49-F238E27FC236}">
                  <a16:creationId xmlns:a16="http://schemas.microsoft.com/office/drawing/2014/main" id="{DE359EE1-897A-4490-BB38-14F3282F6C9C}"/>
                </a:ext>
              </a:extLst>
            </p:cNvPr>
            <p:cNvSpPr>
              <a:spLocks noEditPoints="1"/>
            </p:cNvSpPr>
            <p:nvPr/>
          </p:nvSpPr>
          <p:spPr bwMode="auto">
            <a:xfrm>
              <a:off x="546771" y="1553556"/>
              <a:ext cx="584941" cy="564709"/>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72358">
                <a:defRPr/>
              </a:pPr>
              <a:endParaRPr lang="en-US" sz="1324" kern="0">
                <a:solidFill>
                  <a:srgbClr val="000000"/>
                </a:solidFill>
                <a:latin typeface="Segoe UI"/>
              </a:endParaRPr>
            </a:p>
          </p:txBody>
        </p:sp>
      </p:grpSp>
      <p:sp>
        <p:nvSpPr>
          <p:cNvPr id="6" name="TextBox 51">
            <a:extLst>
              <a:ext uri="{FF2B5EF4-FFF2-40B4-BE49-F238E27FC236}">
                <a16:creationId xmlns:a16="http://schemas.microsoft.com/office/drawing/2014/main" id="{8FD6D82F-A696-48E2-9310-2AB7B9FB6473}"/>
              </a:ext>
            </a:extLst>
          </p:cNvPr>
          <p:cNvSpPr txBox="1"/>
          <p:nvPr/>
        </p:nvSpPr>
        <p:spPr>
          <a:xfrm>
            <a:off x="1512182" y="5486134"/>
            <a:ext cx="2065029" cy="454483"/>
          </a:xfrm>
          <a:prstGeom prst="rect">
            <a:avLst/>
          </a:prstGeom>
          <a:noFill/>
        </p:spPr>
        <p:txBody>
          <a:bodyPr wrap="square" lIns="137141"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85845">
              <a:defRPr/>
            </a:pPr>
            <a:r>
              <a:rPr lang="en-US" sz="1324" dirty="0">
                <a:gradFill>
                  <a:gsLst>
                    <a:gs pos="0">
                      <a:srgbClr val="404040"/>
                    </a:gs>
                    <a:gs pos="55000">
                      <a:srgbClr val="404040"/>
                    </a:gs>
                  </a:gsLst>
                  <a:lin ang="5400000" scaled="0"/>
                </a:gradFill>
                <a:latin typeface="Segoe UI"/>
              </a:rPr>
              <a:t>Windows Live Profile API </a:t>
            </a:r>
          </a:p>
          <a:p>
            <a:pPr defTabSz="685845">
              <a:defRPr/>
            </a:pPr>
            <a:r>
              <a:rPr lang="en-US" sz="1029" dirty="0">
                <a:solidFill>
                  <a:srgbClr val="FF0000"/>
                </a:solidFill>
                <a:latin typeface="Segoe UI"/>
              </a:rPr>
              <a:t>https://apis.live.net/v5.0/me</a:t>
            </a:r>
          </a:p>
        </p:txBody>
      </p:sp>
      <p:grpSp>
        <p:nvGrpSpPr>
          <p:cNvPr id="7" name="Group 72">
            <a:extLst>
              <a:ext uri="{FF2B5EF4-FFF2-40B4-BE49-F238E27FC236}">
                <a16:creationId xmlns:a16="http://schemas.microsoft.com/office/drawing/2014/main" id="{1BC1FD78-A1C9-482E-9BC4-E7EFAFF0F110}"/>
              </a:ext>
            </a:extLst>
          </p:cNvPr>
          <p:cNvGrpSpPr/>
          <p:nvPr/>
        </p:nvGrpSpPr>
        <p:grpSpPr>
          <a:xfrm>
            <a:off x="1216362" y="5486134"/>
            <a:ext cx="295820" cy="295820"/>
            <a:chOff x="1422289" y="1435556"/>
            <a:chExt cx="786384" cy="788667"/>
          </a:xfrm>
        </p:grpSpPr>
        <p:sp>
          <p:nvSpPr>
            <p:cNvPr id="31" name="Rectangle 73">
              <a:extLst>
                <a:ext uri="{FF2B5EF4-FFF2-40B4-BE49-F238E27FC236}">
                  <a16:creationId xmlns:a16="http://schemas.microsoft.com/office/drawing/2014/main" id="{ECA35E40-02D4-4CFC-AAA1-50DBA090A3BA}"/>
                </a:ext>
              </a:extLst>
            </p:cNvPr>
            <p:cNvSpPr/>
            <p:nvPr/>
          </p:nvSpPr>
          <p:spPr bwMode="auto">
            <a:xfrm>
              <a:off x="1422289" y="1435556"/>
              <a:ext cx="786384" cy="788667"/>
            </a:xfrm>
            <a:prstGeom prst="rect">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647" fontAlgn="base">
                <a:spcBef>
                  <a:spcPct val="0"/>
                </a:spcBef>
                <a:spcAft>
                  <a:spcPct val="0"/>
                </a:spcAft>
                <a:defRPr/>
              </a:pPr>
              <a:endParaRPr lang="en-US" sz="1471" kern="0">
                <a:gradFill>
                  <a:gsLst>
                    <a:gs pos="0">
                      <a:srgbClr val="FFFFFF"/>
                    </a:gs>
                    <a:gs pos="100000">
                      <a:srgbClr val="FFFFFF"/>
                    </a:gs>
                  </a:gsLst>
                  <a:lin ang="5400000" scaled="0"/>
                </a:gradFill>
                <a:latin typeface="Segoe UI"/>
              </a:endParaRPr>
            </a:p>
          </p:txBody>
        </p:sp>
        <p:sp>
          <p:nvSpPr>
            <p:cNvPr id="32" name="Freeform 7">
              <a:extLst>
                <a:ext uri="{FF2B5EF4-FFF2-40B4-BE49-F238E27FC236}">
                  <a16:creationId xmlns:a16="http://schemas.microsoft.com/office/drawing/2014/main" id="{8F44C017-F6DB-4080-9D77-AA04D934460D}"/>
                </a:ext>
              </a:extLst>
            </p:cNvPr>
            <p:cNvSpPr>
              <a:spLocks noEditPoints="1"/>
            </p:cNvSpPr>
            <p:nvPr/>
          </p:nvSpPr>
          <p:spPr bwMode="auto">
            <a:xfrm>
              <a:off x="1558024" y="1547034"/>
              <a:ext cx="514913" cy="554768"/>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72358">
                <a:defRPr/>
              </a:pPr>
              <a:endParaRPr lang="en-US" sz="1324" kern="0">
                <a:solidFill>
                  <a:srgbClr val="000000"/>
                </a:solidFill>
                <a:latin typeface="Segoe UI"/>
              </a:endParaRPr>
            </a:p>
          </p:txBody>
        </p:sp>
      </p:grpSp>
      <p:sp>
        <p:nvSpPr>
          <p:cNvPr id="8" name="TextBox 51">
            <a:extLst>
              <a:ext uri="{FF2B5EF4-FFF2-40B4-BE49-F238E27FC236}">
                <a16:creationId xmlns:a16="http://schemas.microsoft.com/office/drawing/2014/main" id="{3683AAB2-D651-463D-8758-C52B7C9C6C8F}"/>
              </a:ext>
            </a:extLst>
          </p:cNvPr>
          <p:cNvSpPr txBox="1"/>
          <p:nvPr/>
        </p:nvSpPr>
        <p:spPr>
          <a:xfrm>
            <a:off x="6682466" y="1903019"/>
            <a:ext cx="3253274" cy="975011"/>
          </a:xfrm>
          <a:prstGeom prst="rect">
            <a:avLst/>
          </a:prstGeom>
          <a:noFill/>
        </p:spPr>
        <p:txBody>
          <a:bodyPr wrap="square" lIns="137141"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85845">
              <a:defRPr/>
            </a:pPr>
            <a:r>
              <a:rPr lang="en-US" sz="1324" dirty="0">
                <a:gradFill>
                  <a:gsLst>
                    <a:gs pos="0">
                      <a:srgbClr val="404040"/>
                    </a:gs>
                    <a:gs pos="55000">
                      <a:srgbClr val="404040"/>
                    </a:gs>
                  </a:gsLst>
                  <a:lin ang="5400000" scaled="0"/>
                </a:gradFill>
                <a:latin typeface="Segoe UI"/>
              </a:rPr>
              <a:t>SharePoint User Profile API</a:t>
            </a:r>
          </a:p>
          <a:p>
            <a:pPr defTabSz="685845">
              <a:defRPr/>
            </a:pPr>
            <a:r>
              <a:rPr lang="en-US" sz="1029" dirty="0">
                <a:solidFill>
                  <a:srgbClr val="FF0000"/>
                </a:solidFill>
                <a:latin typeface="Segoe UI"/>
              </a:rPr>
              <a:t>https://contoso.sharepoint.com/_api/SP.UserProfiles.PeopleManager/GetMyProperties</a:t>
            </a:r>
          </a:p>
          <a:p>
            <a:pPr defTabSz="685845">
              <a:defRPr/>
            </a:pPr>
            <a:r>
              <a:rPr lang="en-US" sz="1324" dirty="0">
                <a:gradFill>
                  <a:gsLst>
                    <a:gs pos="0">
                      <a:srgbClr val="404040"/>
                    </a:gs>
                    <a:gs pos="55000">
                      <a:srgbClr val="404040"/>
                    </a:gs>
                  </a:gsLst>
                  <a:lin ang="5400000" scaled="0"/>
                </a:gradFill>
                <a:latin typeface="Segoe UI"/>
              </a:rPr>
              <a:t>Exchange HD Picture API</a:t>
            </a:r>
          </a:p>
          <a:p>
            <a:pPr defTabSz="685845">
              <a:defRPr/>
            </a:pPr>
            <a:r>
              <a:rPr lang="en-US" sz="1029" dirty="0">
                <a:solidFill>
                  <a:srgbClr val="FF0000"/>
                </a:solidFill>
                <a:latin typeface="Segoe UI"/>
              </a:rPr>
              <a:t>https://graph.microsoft.com/v1.0/me/photo</a:t>
            </a:r>
          </a:p>
        </p:txBody>
      </p:sp>
      <p:grpSp>
        <p:nvGrpSpPr>
          <p:cNvPr id="9" name="Group 76">
            <a:extLst>
              <a:ext uri="{FF2B5EF4-FFF2-40B4-BE49-F238E27FC236}">
                <a16:creationId xmlns:a16="http://schemas.microsoft.com/office/drawing/2014/main" id="{90812C21-A99E-439F-ABC4-DB6C735A73F9}"/>
              </a:ext>
            </a:extLst>
          </p:cNvPr>
          <p:cNvGrpSpPr/>
          <p:nvPr/>
        </p:nvGrpSpPr>
        <p:grpSpPr>
          <a:xfrm>
            <a:off x="6386420" y="1903018"/>
            <a:ext cx="296046" cy="295775"/>
            <a:chOff x="446049" y="1441577"/>
            <a:chExt cx="786384" cy="788667"/>
          </a:xfrm>
        </p:grpSpPr>
        <p:sp>
          <p:nvSpPr>
            <p:cNvPr id="29" name="Rectangle 77">
              <a:extLst>
                <a:ext uri="{FF2B5EF4-FFF2-40B4-BE49-F238E27FC236}">
                  <a16:creationId xmlns:a16="http://schemas.microsoft.com/office/drawing/2014/main" id="{356FCCF6-B373-4354-90A0-071EFAE17CEC}"/>
                </a:ext>
              </a:extLst>
            </p:cNvPr>
            <p:cNvSpPr/>
            <p:nvPr/>
          </p:nvSpPr>
          <p:spPr bwMode="auto">
            <a:xfrm>
              <a:off x="446049" y="1441577"/>
              <a:ext cx="786384" cy="788667"/>
            </a:xfrm>
            <a:prstGeom prst="rect">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647" fontAlgn="base">
                <a:spcBef>
                  <a:spcPct val="0"/>
                </a:spcBef>
                <a:spcAft>
                  <a:spcPct val="0"/>
                </a:spcAft>
                <a:defRPr/>
              </a:pPr>
              <a:endParaRPr lang="en-US" sz="1471" kern="0">
                <a:gradFill>
                  <a:gsLst>
                    <a:gs pos="0">
                      <a:srgbClr val="FFFFFF"/>
                    </a:gs>
                    <a:gs pos="100000">
                      <a:srgbClr val="FFFFFF"/>
                    </a:gs>
                  </a:gsLst>
                  <a:lin ang="5400000" scaled="0"/>
                </a:gradFill>
                <a:latin typeface="Segoe UI"/>
              </a:endParaRPr>
            </a:p>
          </p:txBody>
        </p:sp>
        <p:sp>
          <p:nvSpPr>
            <p:cNvPr id="30" name="Freeform 41">
              <a:extLst>
                <a:ext uri="{FF2B5EF4-FFF2-40B4-BE49-F238E27FC236}">
                  <a16:creationId xmlns:a16="http://schemas.microsoft.com/office/drawing/2014/main" id="{58AF5CC5-6B5E-413F-B0F2-D0CD404AE86A}"/>
                </a:ext>
              </a:extLst>
            </p:cNvPr>
            <p:cNvSpPr>
              <a:spLocks noEditPoints="1"/>
            </p:cNvSpPr>
            <p:nvPr/>
          </p:nvSpPr>
          <p:spPr bwMode="auto">
            <a:xfrm>
              <a:off x="546771" y="1553556"/>
              <a:ext cx="584941" cy="564709"/>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72358">
                <a:defRPr/>
              </a:pPr>
              <a:endParaRPr lang="en-US" sz="1324" kern="0">
                <a:solidFill>
                  <a:srgbClr val="000000"/>
                </a:solidFill>
                <a:latin typeface="Segoe UI"/>
              </a:endParaRPr>
            </a:p>
          </p:txBody>
        </p:sp>
      </p:grpSp>
      <p:sp>
        <p:nvSpPr>
          <p:cNvPr id="10" name="TextBox 51">
            <a:extLst>
              <a:ext uri="{FF2B5EF4-FFF2-40B4-BE49-F238E27FC236}">
                <a16:creationId xmlns:a16="http://schemas.microsoft.com/office/drawing/2014/main" id="{6731F969-51EF-4CDB-B120-0F45CBF960DF}"/>
              </a:ext>
            </a:extLst>
          </p:cNvPr>
          <p:cNvSpPr txBox="1"/>
          <p:nvPr/>
        </p:nvSpPr>
        <p:spPr>
          <a:xfrm>
            <a:off x="1477652" y="2976770"/>
            <a:ext cx="3323371" cy="612860"/>
          </a:xfrm>
          <a:prstGeom prst="rect">
            <a:avLst/>
          </a:prstGeom>
          <a:noFill/>
        </p:spPr>
        <p:txBody>
          <a:bodyPr wrap="square" lIns="137141"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85845">
              <a:defRPr/>
            </a:pPr>
            <a:r>
              <a:rPr lang="en-US" sz="1324" dirty="0">
                <a:gradFill>
                  <a:gsLst>
                    <a:gs pos="0">
                      <a:srgbClr val="404040"/>
                    </a:gs>
                    <a:gs pos="55000">
                      <a:srgbClr val="404040"/>
                    </a:gs>
                  </a:gsLst>
                  <a:lin ang="5400000" scaled="0"/>
                </a:gradFill>
                <a:latin typeface="Segoe UI"/>
              </a:rPr>
              <a:t>Outlook REST API </a:t>
            </a:r>
          </a:p>
          <a:p>
            <a:pPr defTabSz="685845">
              <a:defRPr/>
            </a:pPr>
            <a:r>
              <a:rPr lang="en-US" sz="1029" dirty="0">
                <a:solidFill>
                  <a:srgbClr val="FF0000"/>
                </a:solidFill>
                <a:latin typeface="Segoe UI"/>
              </a:rPr>
              <a:t>https://outlook.office.com/api/v2.0/me/Messages</a:t>
            </a:r>
          </a:p>
          <a:p>
            <a:pPr defTabSz="685845">
              <a:defRPr/>
            </a:pPr>
            <a:r>
              <a:rPr lang="en-US" sz="1029" dirty="0">
                <a:solidFill>
                  <a:srgbClr val="FF0000"/>
                </a:solidFill>
                <a:latin typeface="Segoe UI"/>
              </a:rPr>
              <a:t>https://outlook.office.com/api/v2.0/me/Events </a:t>
            </a:r>
          </a:p>
        </p:txBody>
      </p:sp>
      <p:grpSp>
        <p:nvGrpSpPr>
          <p:cNvPr id="11" name="Group 80">
            <a:extLst>
              <a:ext uri="{FF2B5EF4-FFF2-40B4-BE49-F238E27FC236}">
                <a16:creationId xmlns:a16="http://schemas.microsoft.com/office/drawing/2014/main" id="{3C94FBCE-5C2B-4BAF-8526-6E91621BB25D}"/>
              </a:ext>
            </a:extLst>
          </p:cNvPr>
          <p:cNvGrpSpPr/>
          <p:nvPr/>
        </p:nvGrpSpPr>
        <p:grpSpPr>
          <a:xfrm>
            <a:off x="1181382" y="2976770"/>
            <a:ext cx="296046" cy="295775"/>
            <a:chOff x="446049" y="1441577"/>
            <a:chExt cx="786384" cy="788667"/>
          </a:xfrm>
        </p:grpSpPr>
        <p:sp>
          <p:nvSpPr>
            <p:cNvPr id="27" name="Rectangle 81">
              <a:extLst>
                <a:ext uri="{FF2B5EF4-FFF2-40B4-BE49-F238E27FC236}">
                  <a16:creationId xmlns:a16="http://schemas.microsoft.com/office/drawing/2014/main" id="{3F84D399-04C2-48E4-80D6-66A057EA65D4}"/>
                </a:ext>
              </a:extLst>
            </p:cNvPr>
            <p:cNvSpPr/>
            <p:nvPr/>
          </p:nvSpPr>
          <p:spPr bwMode="auto">
            <a:xfrm>
              <a:off x="446049" y="1441577"/>
              <a:ext cx="786384" cy="788667"/>
            </a:xfrm>
            <a:prstGeom prst="rect">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647" fontAlgn="base">
                <a:spcBef>
                  <a:spcPct val="0"/>
                </a:spcBef>
                <a:spcAft>
                  <a:spcPct val="0"/>
                </a:spcAft>
                <a:defRPr/>
              </a:pPr>
              <a:endParaRPr lang="en-US" sz="1471" kern="0">
                <a:gradFill>
                  <a:gsLst>
                    <a:gs pos="0">
                      <a:srgbClr val="FFFFFF"/>
                    </a:gs>
                    <a:gs pos="100000">
                      <a:srgbClr val="FFFFFF"/>
                    </a:gs>
                  </a:gsLst>
                  <a:lin ang="5400000" scaled="0"/>
                </a:gradFill>
                <a:latin typeface="Segoe UI"/>
              </a:endParaRPr>
            </a:p>
          </p:txBody>
        </p:sp>
        <p:sp>
          <p:nvSpPr>
            <p:cNvPr id="28" name="Freeform 41">
              <a:extLst>
                <a:ext uri="{FF2B5EF4-FFF2-40B4-BE49-F238E27FC236}">
                  <a16:creationId xmlns:a16="http://schemas.microsoft.com/office/drawing/2014/main" id="{14129C7B-52FD-417A-BBC5-2713440D7240}"/>
                </a:ext>
              </a:extLst>
            </p:cNvPr>
            <p:cNvSpPr>
              <a:spLocks noEditPoints="1"/>
            </p:cNvSpPr>
            <p:nvPr/>
          </p:nvSpPr>
          <p:spPr bwMode="auto">
            <a:xfrm>
              <a:off x="546771" y="1553556"/>
              <a:ext cx="584941" cy="564709"/>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72358">
                <a:defRPr/>
              </a:pPr>
              <a:endParaRPr lang="en-US" sz="1324" kern="0">
                <a:solidFill>
                  <a:srgbClr val="000000"/>
                </a:solidFill>
                <a:latin typeface="Segoe UI"/>
              </a:endParaRPr>
            </a:p>
          </p:txBody>
        </p:sp>
      </p:grpSp>
      <p:grpSp>
        <p:nvGrpSpPr>
          <p:cNvPr id="12" name="Group 83">
            <a:extLst>
              <a:ext uri="{FF2B5EF4-FFF2-40B4-BE49-F238E27FC236}">
                <a16:creationId xmlns:a16="http://schemas.microsoft.com/office/drawing/2014/main" id="{A5582F8A-D38D-42C7-90D3-8D32F399113F}"/>
              </a:ext>
            </a:extLst>
          </p:cNvPr>
          <p:cNvGrpSpPr/>
          <p:nvPr/>
        </p:nvGrpSpPr>
        <p:grpSpPr>
          <a:xfrm>
            <a:off x="1181381" y="3325695"/>
            <a:ext cx="295820" cy="295820"/>
            <a:chOff x="1422289" y="1435556"/>
            <a:chExt cx="786384" cy="788667"/>
          </a:xfrm>
        </p:grpSpPr>
        <p:sp>
          <p:nvSpPr>
            <p:cNvPr id="25" name="Rectangle 84">
              <a:extLst>
                <a:ext uri="{FF2B5EF4-FFF2-40B4-BE49-F238E27FC236}">
                  <a16:creationId xmlns:a16="http://schemas.microsoft.com/office/drawing/2014/main" id="{08D82700-7E5D-4716-B935-F93AF29B4786}"/>
                </a:ext>
              </a:extLst>
            </p:cNvPr>
            <p:cNvSpPr/>
            <p:nvPr/>
          </p:nvSpPr>
          <p:spPr bwMode="auto">
            <a:xfrm>
              <a:off x="1422289" y="1435556"/>
              <a:ext cx="786384" cy="788667"/>
            </a:xfrm>
            <a:prstGeom prst="rect">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647" fontAlgn="base">
                <a:spcBef>
                  <a:spcPct val="0"/>
                </a:spcBef>
                <a:spcAft>
                  <a:spcPct val="0"/>
                </a:spcAft>
                <a:defRPr/>
              </a:pPr>
              <a:endParaRPr lang="en-US" sz="1471" kern="0">
                <a:gradFill>
                  <a:gsLst>
                    <a:gs pos="0">
                      <a:srgbClr val="FFFFFF"/>
                    </a:gs>
                    <a:gs pos="100000">
                      <a:srgbClr val="FFFFFF"/>
                    </a:gs>
                  </a:gsLst>
                  <a:lin ang="5400000" scaled="0"/>
                </a:gradFill>
                <a:latin typeface="Segoe UI"/>
              </a:endParaRPr>
            </a:p>
          </p:txBody>
        </p:sp>
        <p:sp>
          <p:nvSpPr>
            <p:cNvPr id="26" name="Freeform 7">
              <a:extLst>
                <a:ext uri="{FF2B5EF4-FFF2-40B4-BE49-F238E27FC236}">
                  <a16:creationId xmlns:a16="http://schemas.microsoft.com/office/drawing/2014/main" id="{269D5447-AC2A-4F6A-AC50-28124248684F}"/>
                </a:ext>
              </a:extLst>
            </p:cNvPr>
            <p:cNvSpPr>
              <a:spLocks noEditPoints="1"/>
            </p:cNvSpPr>
            <p:nvPr/>
          </p:nvSpPr>
          <p:spPr bwMode="auto">
            <a:xfrm>
              <a:off x="1558024" y="1547034"/>
              <a:ext cx="514913" cy="554768"/>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72358">
                <a:defRPr/>
              </a:pPr>
              <a:endParaRPr lang="en-US" sz="1324" kern="0">
                <a:solidFill>
                  <a:srgbClr val="000000"/>
                </a:solidFill>
                <a:latin typeface="Segoe UI"/>
              </a:endParaRPr>
            </a:p>
          </p:txBody>
        </p:sp>
      </p:grpSp>
      <p:sp>
        <p:nvSpPr>
          <p:cNvPr id="13" name="TextBox 51">
            <a:extLst>
              <a:ext uri="{FF2B5EF4-FFF2-40B4-BE49-F238E27FC236}">
                <a16:creationId xmlns:a16="http://schemas.microsoft.com/office/drawing/2014/main" id="{CA3AC4E0-2A8E-4458-BF36-877DA7B81A8C}"/>
              </a:ext>
            </a:extLst>
          </p:cNvPr>
          <p:cNvSpPr txBox="1"/>
          <p:nvPr/>
        </p:nvSpPr>
        <p:spPr>
          <a:xfrm>
            <a:off x="1477201" y="4028154"/>
            <a:ext cx="3412480" cy="929613"/>
          </a:xfrm>
          <a:prstGeom prst="rect">
            <a:avLst/>
          </a:prstGeom>
          <a:noFill/>
        </p:spPr>
        <p:txBody>
          <a:bodyPr wrap="square" lIns="137141"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85845">
              <a:defRPr/>
            </a:pPr>
            <a:r>
              <a:rPr lang="en-US" sz="1324" dirty="0">
                <a:gradFill>
                  <a:gsLst>
                    <a:gs pos="0">
                      <a:srgbClr val="404040"/>
                    </a:gs>
                    <a:gs pos="55000">
                      <a:srgbClr val="404040"/>
                    </a:gs>
                  </a:gsLst>
                  <a:lin ang="5400000" scaled="0"/>
                </a:gradFill>
                <a:latin typeface="Segoe UI"/>
              </a:rPr>
              <a:t>OneDrive for Business API </a:t>
            </a:r>
          </a:p>
          <a:p>
            <a:pPr defTabSz="685845">
              <a:defRPr/>
            </a:pPr>
            <a:r>
              <a:rPr lang="en-US" sz="1029" dirty="0">
                <a:solidFill>
                  <a:srgbClr val="FF0000"/>
                </a:solidFill>
                <a:latin typeface="Segoe UI"/>
              </a:rPr>
              <a:t>https://contoso-my.sharepoint.com/personal</a:t>
            </a:r>
          </a:p>
          <a:p>
            <a:pPr defTabSz="685845">
              <a:defRPr/>
            </a:pPr>
            <a:r>
              <a:rPr lang="en-US" sz="1029" dirty="0">
                <a:solidFill>
                  <a:srgbClr val="FF0000"/>
                </a:solidFill>
                <a:latin typeface="Segoe UI"/>
              </a:rPr>
              <a:t>/</a:t>
            </a:r>
            <a:r>
              <a:rPr lang="en-US" sz="1029" dirty="0" err="1">
                <a:solidFill>
                  <a:srgbClr val="FF0000"/>
                </a:solidFill>
                <a:latin typeface="Segoe UI"/>
              </a:rPr>
              <a:t>jean_contoso_com</a:t>
            </a:r>
            <a:r>
              <a:rPr lang="en-US" sz="1029" dirty="0">
                <a:solidFill>
                  <a:srgbClr val="FF0000"/>
                </a:solidFill>
                <a:latin typeface="Segoe UI"/>
              </a:rPr>
              <a:t>/_</a:t>
            </a:r>
            <a:r>
              <a:rPr lang="en-US" sz="1029" dirty="0" err="1">
                <a:solidFill>
                  <a:srgbClr val="FF0000"/>
                </a:solidFill>
                <a:latin typeface="Segoe UI"/>
              </a:rPr>
              <a:t>api</a:t>
            </a:r>
            <a:r>
              <a:rPr lang="en-US" sz="1029" dirty="0">
                <a:solidFill>
                  <a:srgbClr val="FF0000"/>
                </a:solidFill>
                <a:latin typeface="Segoe UI"/>
              </a:rPr>
              <a:t>/v2.0/drive</a:t>
            </a:r>
          </a:p>
          <a:p>
            <a:pPr defTabSz="685845">
              <a:defRPr/>
            </a:pPr>
            <a:r>
              <a:rPr lang="en-US" sz="1029" dirty="0">
                <a:solidFill>
                  <a:srgbClr val="FF0000"/>
                </a:solidFill>
                <a:latin typeface="Segoe UI"/>
              </a:rPr>
              <a:t>https://contoso.sharepoint.com/sites</a:t>
            </a:r>
          </a:p>
          <a:p>
            <a:pPr defTabSz="685845">
              <a:defRPr/>
            </a:pPr>
            <a:r>
              <a:rPr lang="en-US" sz="1029" dirty="0">
                <a:solidFill>
                  <a:srgbClr val="FF0000"/>
                </a:solidFill>
                <a:latin typeface="Segoe UI"/>
              </a:rPr>
              <a:t>/</a:t>
            </a:r>
            <a:r>
              <a:rPr lang="en-US" sz="1029" dirty="0" err="1">
                <a:solidFill>
                  <a:srgbClr val="FF0000"/>
                </a:solidFill>
                <a:latin typeface="Segoe UI"/>
              </a:rPr>
              <a:t>designCouncil</a:t>
            </a:r>
            <a:r>
              <a:rPr lang="en-US" sz="1029" dirty="0">
                <a:solidFill>
                  <a:srgbClr val="FF0000"/>
                </a:solidFill>
                <a:latin typeface="Segoe UI"/>
              </a:rPr>
              <a:t>/_</a:t>
            </a:r>
            <a:r>
              <a:rPr lang="en-US" sz="1029" dirty="0" err="1">
                <a:solidFill>
                  <a:srgbClr val="FF0000"/>
                </a:solidFill>
                <a:latin typeface="Segoe UI"/>
              </a:rPr>
              <a:t>api</a:t>
            </a:r>
            <a:r>
              <a:rPr lang="en-US" sz="1029" dirty="0">
                <a:solidFill>
                  <a:srgbClr val="FF0000"/>
                </a:solidFill>
                <a:latin typeface="Segoe UI"/>
              </a:rPr>
              <a:t>/v2./drive</a:t>
            </a:r>
          </a:p>
        </p:txBody>
      </p:sp>
      <p:grpSp>
        <p:nvGrpSpPr>
          <p:cNvPr id="14" name="Group 87">
            <a:extLst>
              <a:ext uri="{FF2B5EF4-FFF2-40B4-BE49-F238E27FC236}">
                <a16:creationId xmlns:a16="http://schemas.microsoft.com/office/drawing/2014/main" id="{9E88FC5F-E5D5-491A-A755-76F3A78272B2}"/>
              </a:ext>
            </a:extLst>
          </p:cNvPr>
          <p:cNvGrpSpPr/>
          <p:nvPr/>
        </p:nvGrpSpPr>
        <p:grpSpPr>
          <a:xfrm>
            <a:off x="1178444" y="4028154"/>
            <a:ext cx="296046" cy="295775"/>
            <a:chOff x="446049" y="1441577"/>
            <a:chExt cx="786384" cy="788667"/>
          </a:xfrm>
        </p:grpSpPr>
        <p:sp>
          <p:nvSpPr>
            <p:cNvPr id="23" name="Rectangle 88">
              <a:extLst>
                <a:ext uri="{FF2B5EF4-FFF2-40B4-BE49-F238E27FC236}">
                  <a16:creationId xmlns:a16="http://schemas.microsoft.com/office/drawing/2014/main" id="{FD42080A-A950-45C4-AE9C-BAB73030DA4A}"/>
                </a:ext>
              </a:extLst>
            </p:cNvPr>
            <p:cNvSpPr/>
            <p:nvPr/>
          </p:nvSpPr>
          <p:spPr bwMode="auto">
            <a:xfrm>
              <a:off x="446049" y="1441577"/>
              <a:ext cx="786384" cy="788667"/>
            </a:xfrm>
            <a:prstGeom prst="rect">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647" fontAlgn="base">
                <a:spcBef>
                  <a:spcPct val="0"/>
                </a:spcBef>
                <a:spcAft>
                  <a:spcPct val="0"/>
                </a:spcAft>
                <a:defRPr/>
              </a:pPr>
              <a:endParaRPr lang="en-US" sz="1471" kern="0">
                <a:gradFill>
                  <a:gsLst>
                    <a:gs pos="0">
                      <a:srgbClr val="FFFFFF"/>
                    </a:gs>
                    <a:gs pos="100000">
                      <a:srgbClr val="FFFFFF"/>
                    </a:gs>
                  </a:gsLst>
                  <a:lin ang="5400000" scaled="0"/>
                </a:gradFill>
                <a:latin typeface="Segoe UI"/>
              </a:endParaRPr>
            </a:p>
          </p:txBody>
        </p:sp>
        <p:sp>
          <p:nvSpPr>
            <p:cNvPr id="24" name="Freeform 41">
              <a:extLst>
                <a:ext uri="{FF2B5EF4-FFF2-40B4-BE49-F238E27FC236}">
                  <a16:creationId xmlns:a16="http://schemas.microsoft.com/office/drawing/2014/main" id="{5D446EDC-2F6D-484F-8C19-6EB7635D8123}"/>
                </a:ext>
              </a:extLst>
            </p:cNvPr>
            <p:cNvSpPr>
              <a:spLocks noEditPoints="1"/>
            </p:cNvSpPr>
            <p:nvPr/>
          </p:nvSpPr>
          <p:spPr bwMode="auto">
            <a:xfrm>
              <a:off x="546771" y="1553556"/>
              <a:ext cx="584941" cy="564709"/>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72358">
                <a:defRPr/>
              </a:pPr>
              <a:endParaRPr lang="en-US" sz="1324" kern="0">
                <a:solidFill>
                  <a:srgbClr val="000000"/>
                </a:solidFill>
                <a:latin typeface="Segoe UI"/>
              </a:endParaRPr>
            </a:p>
          </p:txBody>
        </p:sp>
      </p:grpSp>
      <p:sp>
        <p:nvSpPr>
          <p:cNvPr id="15" name="TextBox 90">
            <a:extLst>
              <a:ext uri="{FF2B5EF4-FFF2-40B4-BE49-F238E27FC236}">
                <a16:creationId xmlns:a16="http://schemas.microsoft.com/office/drawing/2014/main" id="{79E1DE22-4841-4568-AE27-BEDB1B2BA3E7}"/>
              </a:ext>
            </a:extLst>
          </p:cNvPr>
          <p:cNvSpPr txBox="1"/>
          <p:nvPr/>
        </p:nvSpPr>
        <p:spPr>
          <a:xfrm>
            <a:off x="6682240" y="5120435"/>
            <a:ext cx="3235426" cy="454483"/>
          </a:xfrm>
          <a:prstGeom prst="rect">
            <a:avLst/>
          </a:prstGeom>
          <a:noFill/>
        </p:spPr>
        <p:txBody>
          <a:bodyPr wrap="square" lIns="137141"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85845">
              <a:defRPr/>
            </a:pPr>
            <a:r>
              <a:rPr lang="en-US" sz="1324" dirty="0">
                <a:gradFill>
                  <a:gsLst>
                    <a:gs pos="0">
                      <a:srgbClr val="404040"/>
                    </a:gs>
                    <a:gs pos="55000">
                      <a:srgbClr val="404040"/>
                    </a:gs>
                  </a:gsLst>
                  <a:lin ang="5400000" scaled="0"/>
                </a:gradFill>
                <a:latin typeface="Segoe UI"/>
              </a:rPr>
              <a:t>OneDrive API </a:t>
            </a:r>
          </a:p>
          <a:p>
            <a:pPr defTabSz="685845">
              <a:defRPr/>
            </a:pPr>
            <a:r>
              <a:rPr lang="en-US" sz="1029" dirty="0">
                <a:solidFill>
                  <a:srgbClr val="FF0000"/>
                </a:solidFill>
                <a:latin typeface="Segoe UI"/>
              </a:rPr>
              <a:t>https://api.onedrive.com/v1.0/drive</a:t>
            </a:r>
          </a:p>
        </p:txBody>
      </p:sp>
      <p:grpSp>
        <p:nvGrpSpPr>
          <p:cNvPr id="16" name="Group 91">
            <a:extLst>
              <a:ext uri="{FF2B5EF4-FFF2-40B4-BE49-F238E27FC236}">
                <a16:creationId xmlns:a16="http://schemas.microsoft.com/office/drawing/2014/main" id="{5A8D83BD-6603-48D1-A0A9-4EE9691A68DB}"/>
              </a:ext>
            </a:extLst>
          </p:cNvPr>
          <p:cNvGrpSpPr/>
          <p:nvPr/>
        </p:nvGrpSpPr>
        <p:grpSpPr>
          <a:xfrm>
            <a:off x="6386420" y="5120435"/>
            <a:ext cx="295820" cy="295820"/>
            <a:chOff x="1422289" y="1435556"/>
            <a:chExt cx="786384" cy="788667"/>
          </a:xfrm>
        </p:grpSpPr>
        <p:sp>
          <p:nvSpPr>
            <p:cNvPr id="21" name="Rectangle 92">
              <a:extLst>
                <a:ext uri="{FF2B5EF4-FFF2-40B4-BE49-F238E27FC236}">
                  <a16:creationId xmlns:a16="http://schemas.microsoft.com/office/drawing/2014/main" id="{4BA41863-363A-47FB-B0C4-EEC8A8D1C632}"/>
                </a:ext>
              </a:extLst>
            </p:cNvPr>
            <p:cNvSpPr/>
            <p:nvPr/>
          </p:nvSpPr>
          <p:spPr bwMode="auto">
            <a:xfrm>
              <a:off x="1422289" y="1435556"/>
              <a:ext cx="786384" cy="788667"/>
            </a:xfrm>
            <a:prstGeom prst="rect">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647" fontAlgn="base">
                <a:spcBef>
                  <a:spcPct val="0"/>
                </a:spcBef>
                <a:spcAft>
                  <a:spcPct val="0"/>
                </a:spcAft>
                <a:defRPr/>
              </a:pPr>
              <a:endParaRPr lang="en-US" sz="1471" kern="0">
                <a:gradFill>
                  <a:gsLst>
                    <a:gs pos="0">
                      <a:srgbClr val="FFFFFF"/>
                    </a:gs>
                    <a:gs pos="100000">
                      <a:srgbClr val="FFFFFF"/>
                    </a:gs>
                  </a:gsLst>
                  <a:lin ang="5400000" scaled="0"/>
                </a:gradFill>
                <a:latin typeface="Segoe UI"/>
              </a:endParaRPr>
            </a:p>
          </p:txBody>
        </p:sp>
        <p:sp>
          <p:nvSpPr>
            <p:cNvPr id="22" name="Freeform 7">
              <a:extLst>
                <a:ext uri="{FF2B5EF4-FFF2-40B4-BE49-F238E27FC236}">
                  <a16:creationId xmlns:a16="http://schemas.microsoft.com/office/drawing/2014/main" id="{EC1AAF48-5C27-4A96-8BBB-12CBE23B9023}"/>
                </a:ext>
              </a:extLst>
            </p:cNvPr>
            <p:cNvSpPr>
              <a:spLocks noEditPoints="1"/>
            </p:cNvSpPr>
            <p:nvPr/>
          </p:nvSpPr>
          <p:spPr bwMode="auto">
            <a:xfrm>
              <a:off x="1558024" y="1547034"/>
              <a:ext cx="514913" cy="554768"/>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72358">
                <a:defRPr/>
              </a:pPr>
              <a:endParaRPr lang="en-US" sz="1324" kern="0">
                <a:solidFill>
                  <a:srgbClr val="000000"/>
                </a:solidFill>
                <a:latin typeface="Segoe UI"/>
              </a:endParaRPr>
            </a:p>
          </p:txBody>
        </p:sp>
      </p:grpSp>
      <p:sp>
        <p:nvSpPr>
          <p:cNvPr id="17" name="TextBox 51">
            <a:extLst>
              <a:ext uri="{FF2B5EF4-FFF2-40B4-BE49-F238E27FC236}">
                <a16:creationId xmlns:a16="http://schemas.microsoft.com/office/drawing/2014/main" id="{3C83708B-6C06-4497-9B2D-2E0B2D379F19}"/>
              </a:ext>
            </a:extLst>
          </p:cNvPr>
          <p:cNvSpPr txBox="1"/>
          <p:nvPr/>
        </p:nvSpPr>
        <p:spPr>
          <a:xfrm>
            <a:off x="6644548" y="3484159"/>
            <a:ext cx="3454162" cy="1087990"/>
          </a:xfrm>
          <a:prstGeom prst="rect">
            <a:avLst/>
          </a:prstGeom>
          <a:noFill/>
        </p:spPr>
        <p:txBody>
          <a:bodyPr wrap="square" lIns="137141"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85845">
              <a:defRPr/>
            </a:pPr>
            <a:r>
              <a:rPr lang="en-US" sz="1324" dirty="0">
                <a:gradFill>
                  <a:gsLst>
                    <a:gs pos="0">
                      <a:srgbClr val="404040"/>
                    </a:gs>
                    <a:gs pos="55000">
                      <a:srgbClr val="404040"/>
                    </a:gs>
                  </a:gsLst>
                  <a:lin ang="5400000" scaled="0"/>
                </a:gradFill>
                <a:latin typeface="Segoe UI"/>
              </a:rPr>
              <a:t>Office Graph in SharePoint Online </a:t>
            </a:r>
          </a:p>
          <a:p>
            <a:pPr defTabSz="685845">
              <a:defRPr/>
            </a:pPr>
            <a:r>
              <a:rPr lang="en-US" sz="1029" dirty="0">
                <a:solidFill>
                  <a:srgbClr val="FF0000"/>
                </a:solidFill>
                <a:latin typeface="Segoe UI"/>
              </a:rPr>
              <a:t>https://contoso.sharepoint.com/_api/search/query?Querytext='*'&amp;Properties='GraphQuery:actor(ME,action\:1020,or(action\:1020\,action\:1003,action\:1001,action\:1024,action\:1005,action\:1037,action\:1039,action\:1036)'&amp;SelectProperties='Docid,Title</a:t>
            </a:r>
            <a:endParaRPr lang="en-US" sz="882" dirty="0">
              <a:solidFill>
                <a:srgbClr val="FF0000"/>
              </a:solidFill>
              <a:latin typeface="Segoe UI"/>
            </a:endParaRPr>
          </a:p>
        </p:txBody>
      </p:sp>
      <p:grpSp>
        <p:nvGrpSpPr>
          <p:cNvPr id="18" name="Group 95">
            <a:extLst>
              <a:ext uri="{FF2B5EF4-FFF2-40B4-BE49-F238E27FC236}">
                <a16:creationId xmlns:a16="http://schemas.microsoft.com/office/drawing/2014/main" id="{D3CFCAA4-FD74-4374-BD62-6F5640298EE1}"/>
              </a:ext>
            </a:extLst>
          </p:cNvPr>
          <p:cNvGrpSpPr/>
          <p:nvPr/>
        </p:nvGrpSpPr>
        <p:grpSpPr>
          <a:xfrm>
            <a:off x="6348503" y="3484158"/>
            <a:ext cx="296046" cy="295775"/>
            <a:chOff x="446049" y="1441577"/>
            <a:chExt cx="786384" cy="788667"/>
          </a:xfrm>
        </p:grpSpPr>
        <p:sp>
          <p:nvSpPr>
            <p:cNvPr id="19" name="Rectangle 96">
              <a:extLst>
                <a:ext uri="{FF2B5EF4-FFF2-40B4-BE49-F238E27FC236}">
                  <a16:creationId xmlns:a16="http://schemas.microsoft.com/office/drawing/2014/main" id="{1B424F5F-E0BA-4307-A65C-36DFAD360C64}"/>
                </a:ext>
              </a:extLst>
            </p:cNvPr>
            <p:cNvSpPr/>
            <p:nvPr/>
          </p:nvSpPr>
          <p:spPr bwMode="auto">
            <a:xfrm>
              <a:off x="446049" y="1441577"/>
              <a:ext cx="786384" cy="788667"/>
            </a:xfrm>
            <a:prstGeom prst="rect">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647" fontAlgn="base">
                <a:spcBef>
                  <a:spcPct val="0"/>
                </a:spcBef>
                <a:spcAft>
                  <a:spcPct val="0"/>
                </a:spcAft>
                <a:defRPr/>
              </a:pPr>
              <a:endParaRPr lang="en-US" sz="1471" kern="0">
                <a:gradFill>
                  <a:gsLst>
                    <a:gs pos="0">
                      <a:srgbClr val="FFFFFF"/>
                    </a:gs>
                    <a:gs pos="100000">
                      <a:srgbClr val="FFFFFF"/>
                    </a:gs>
                  </a:gsLst>
                  <a:lin ang="5400000" scaled="0"/>
                </a:gradFill>
                <a:latin typeface="Segoe UI"/>
              </a:endParaRPr>
            </a:p>
          </p:txBody>
        </p:sp>
        <p:sp>
          <p:nvSpPr>
            <p:cNvPr id="20" name="Freeform 41">
              <a:extLst>
                <a:ext uri="{FF2B5EF4-FFF2-40B4-BE49-F238E27FC236}">
                  <a16:creationId xmlns:a16="http://schemas.microsoft.com/office/drawing/2014/main" id="{707FBA9C-851B-4465-876C-79820A512193}"/>
                </a:ext>
              </a:extLst>
            </p:cNvPr>
            <p:cNvSpPr>
              <a:spLocks noEditPoints="1"/>
            </p:cNvSpPr>
            <p:nvPr/>
          </p:nvSpPr>
          <p:spPr bwMode="auto">
            <a:xfrm>
              <a:off x="546771" y="1553556"/>
              <a:ext cx="584941" cy="564709"/>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72358">
                <a:defRPr/>
              </a:pPr>
              <a:endParaRPr lang="en-US" sz="1324" kern="0">
                <a:solidFill>
                  <a:srgbClr val="000000"/>
                </a:solidFill>
                <a:latin typeface="Segoe UI"/>
              </a:endParaRPr>
            </a:p>
          </p:txBody>
        </p:sp>
      </p:grpSp>
    </p:spTree>
    <p:extLst>
      <p:ext uri="{BB962C8B-B14F-4D97-AF65-F5344CB8AC3E}">
        <p14:creationId xmlns:p14="http://schemas.microsoft.com/office/powerpoint/2010/main" val="124369359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THENA.CUSTOMXMLID" val="{BF5AD089-A8D0-4539-89DC-90FB8679FE8D}"/>
  <p:tag name="ATHENA.CUSTOMXMLCONTENT" val="&lt;?xml version=&quot;1.0&quot;?&gt;&lt;athena xmlns=&quot;http://schemas.microsoft.com/edu/athena&quot; version=&quot;0.1.3396.0&quot;&gt;&lt;timings duration=&quot;67288&quot;/&gt;&lt;/athena&gt;"/>
</p:tagLst>
</file>

<file path=ppt/tags/tag2.xml><?xml version="1.0" encoding="utf-8"?>
<p:tagLst xmlns:a="http://schemas.openxmlformats.org/drawingml/2006/main" xmlns:r="http://schemas.openxmlformats.org/officeDocument/2006/relationships" xmlns:p="http://schemas.openxmlformats.org/presentationml/2006/main">
  <p:tag name="ATHENA.CUSTOMXMLID" val="{C556B207-714A-467E-AC42-E37FA114FFC3}"/>
  <p:tag name="ATHENA.CUSTOMXMLCONTENT" val="&lt;?xml version=&quot;1.0&quot;?&gt;&lt;athena xmlns=&quot;http://schemas.microsoft.com/edu/athena&quot; version=&quot;0.1.3396.0&quot;&gt;&lt;ink scale=&quot;0.5713244&quot;&gt;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lt;/ink&gt;&lt;/athena&gt;"/>
</p:tagLst>
</file>

<file path=ppt/tags/tag3.xml><?xml version="1.0" encoding="utf-8"?>
<p:tagLst xmlns:a="http://schemas.openxmlformats.org/drawingml/2006/main" xmlns:r="http://schemas.openxmlformats.org/officeDocument/2006/relationships" xmlns:p="http://schemas.openxmlformats.org/presentationml/2006/main">
  <p:tag name="ATHENA.CUSTOMXMLID" val="{94ACA0B4-5F57-43EA-BA49-971E555AC2AE}"/>
  <p:tag name="ATHENA.CUSTOMXMLCONTENT" val="&lt;?xml version=&quot;1.0&quot;?&gt;&lt;athena xmlns=&quot;http://schemas.microsoft.com/edu/athena&quot; version=&quot;0.1.3396.0&quot;&gt;&lt;timings duration=&quot;81307&quot;&gt;&lt;event time=&quot;9839&quot; type=&quot;OnNext&quot; clickIndex=&quot;1&quot; wacClickIndex=&quot;1&quot;/&gt;&lt;event time=&quot;12339&quot; type=&quot;OnNext&quot; clickIndex=&quot;2&quot; wacClickIndex=&quot;2&quot;/&gt;&lt;event time=&quot;15349&quot; type=&quot;OnNext&quot; clickIndex=&quot;3&quot; wacClickIndex=&quot;3&quot;/&gt;&lt;event time=&quot;17870&quot; type=&quot;OnNext&quot; clickIndex=&quot;4&quot; wacClickIndex=&quot;4&quot;/&gt;&lt;event time=&quot;20156&quot; type=&quot;OnNext&quot; clickIndex=&quot;5&quot; wacClickIndex=&quot;5&quot;/&gt;&lt;/timings&gt;&lt;/athena&gt;"/>
</p:tagLst>
</file>

<file path=ppt/tags/tag4.xml><?xml version="1.0" encoding="utf-8"?>
<p:tagLst xmlns:a="http://schemas.openxmlformats.org/drawingml/2006/main" xmlns:r="http://schemas.openxmlformats.org/officeDocument/2006/relationships" xmlns:p="http://schemas.openxmlformats.org/presentationml/2006/main">
  <p:tag name="ATHENA.CUSTOMXMLID" val="{54B9BD1B-7B60-4B01-97FA-386735183546}"/>
  <p:tag name="ATHENA.CUSTOMXMLCONTENT" val="&lt;?xml version=&quot;1.0&quot;?&gt;&lt;athena xmlns=&quot;http://schemas.microsoft.com/edu/athena&quot; version=&quot;0.1.3396.0&quot;&gt;&lt;timings duration=&quot;17581&quot;&gt;&lt;event time=&quot;15800&quot; type=&quot;OnNext&quot; clickIndex=&quot;1&quot; wacClickIndex=&quot;1&quot;/&gt;&lt;/timings&gt;&lt;/athena&gt;"/>
</p:tagLst>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purl.org/dc/terms/"/>
    <ds:schemaRef ds:uri="7550fb09-e1e4-49f9-8257-ac8f082c86d0"/>
    <ds:schemaRef ds:uri="http://schemas.microsoft.com/sharepoint/v3/fields"/>
    <ds:schemaRef ds:uri="0f32b589-041a-4b5d-9ecb-546b576e7a4a"/>
    <ds:schemaRef ds:uri="http://www.w3.org/XML/1998/namespace"/>
    <ds:schemaRef ds:uri="http://purl.org/dc/dcmitype/"/>
  </ds:schemaRefs>
</ds:datastoreItem>
</file>

<file path=customXml/itemProps2.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templates</Template>
  <TotalTime>2462</TotalTime>
  <Words>1375</Words>
  <Application>Microsoft Office PowerPoint</Application>
  <PresentationFormat>Personalizado</PresentationFormat>
  <Paragraphs>242</Paragraphs>
  <Slides>26</Slides>
  <Notes>11</Notes>
  <HiddenSlides>0</HiddenSlides>
  <MMClips>0</MMClips>
  <ScaleCrop>false</ScaleCrop>
  <HeadingPairs>
    <vt:vector size="8" baseType="variant">
      <vt:variant>
        <vt:lpstr>Fuentes usadas</vt:lpstr>
      </vt:variant>
      <vt:variant>
        <vt:i4>9</vt:i4>
      </vt:variant>
      <vt:variant>
        <vt:lpstr>Tema</vt:lpstr>
      </vt:variant>
      <vt:variant>
        <vt:i4>2</vt:i4>
      </vt:variant>
      <vt:variant>
        <vt:lpstr>Servidores OLE incrustados</vt:lpstr>
      </vt:variant>
      <vt:variant>
        <vt:i4>1</vt:i4>
      </vt:variant>
      <vt:variant>
        <vt:lpstr>Títulos de diapositiva</vt:lpstr>
      </vt:variant>
      <vt:variant>
        <vt:i4>26</vt:i4>
      </vt:variant>
    </vt:vector>
  </HeadingPairs>
  <TitlesOfParts>
    <vt:vector size="38" baseType="lpstr">
      <vt:lpstr>Arial</vt:lpstr>
      <vt:lpstr>Calibri</vt:lpstr>
      <vt:lpstr>Consolas</vt:lpstr>
      <vt:lpstr>Courier New</vt:lpstr>
      <vt:lpstr>Segoe UI</vt:lpstr>
      <vt:lpstr>Segoe UI Light</vt:lpstr>
      <vt:lpstr>Segoe UI Semibold</vt:lpstr>
      <vt:lpstr>Segoe UI Semilight</vt:lpstr>
      <vt:lpstr>Wingdings</vt:lpstr>
      <vt:lpstr>Office 365 PPT Template - 2017</vt:lpstr>
      <vt:lpstr>1_Office 365 PPT Template - 2017</vt:lpstr>
      <vt:lpstr>Acrobat Document</vt:lpstr>
      <vt:lpstr> Global Office 365 Bootcamp –  Madrid, Spain</vt:lpstr>
      <vt:lpstr>Ruben Ramos Mateo</vt:lpstr>
      <vt:lpstr>Extendiendo Office 365 con Microsoft Graph API</vt:lpstr>
      <vt:lpstr>Introducción a Microsoft Graph API</vt:lpstr>
      <vt:lpstr>Microsoft Graph API</vt:lpstr>
      <vt:lpstr>Integración con Office 365</vt:lpstr>
      <vt:lpstr>¿Por qué necesitamos Microsoft Graph API?</vt:lpstr>
      <vt:lpstr>Data silos in the enterprise</vt:lpstr>
      <vt:lpstr>Presentación de PowerPoint</vt:lpstr>
      <vt:lpstr>Presentación de PowerPoint</vt:lpstr>
      <vt:lpstr>Breaking silos</vt:lpstr>
      <vt:lpstr>Beneficios de Microsoft Graph API</vt:lpstr>
      <vt:lpstr>Presentación de PowerPoint</vt:lpstr>
      <vt:lpstr>API</vt:lpstr>
      <vt:lpstr>API</vt:lpstr>
      <vt:lpstr>Autenticación</vt:lpstr>
      <vt:lpstr>Authorization flow</vt:lpstr>
      <vt:lpstr>Presentación de PowerPoint</vt:lpstr>
      <vt:lpstr>Presentación de PowerPoint</vt:lpstr>
      <vt:lpstr>Libraries:  http://github.com/AzureAD </vt:lpstr>
      <vt:lpstr>Presentación de PowerPoint</vt:lpstr>
      <vt:lpstr>Presentación de PowerPoint</vt:lpstr>
      <vt:lpstr>Presentación de PowerPoint</vt:lpstr>
      <vt:lpstr>A currar!!  </vt:lpstr>
      <vt:lpstr>Enjoy the Bootcamp</vt:lpstr>
      <vt:lpstr>Call to action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dc:title>
  <dc:subject>&lt;Speech title here&gt;</dc:subject>
  <dc:creator>Suzanna Zhuang</dc:creator>
  <cp:keywords/>
  <dc:description>Template: Angela Powell; ZUM Communications
Formatting: 
Audience Type:</dc:description>
  <cp:lastModifiedBy>Ruben Ramos Mateo</cp:lastModifiedBy>
  <cp:revision>56</cp:revision>
  <dcterms:created xsi:type="dcterms:W3CDTF">2017-07-18T18:43:36Z</dcterms:created>
  <dcterms:modified xsi:type="dcterms:W3CDTF">2017-11-04T10:08:33Z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0x010100D3ABF6C041D593459317999ECA83895D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suzanz@microsoft.com</vt:lpwstr>
  </property>
  <property fmtid="{D5CDD505-2E9C-101B-9397-08002B2CF9AE}" pid="15" name="MSIP_Label_f42aa342-8706-4288-bd11-ebb85995028c_SetDate">
    <vt:lpwstr>2017-09-22T08:11:19.9949351-07:00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